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8"/>
  </p:notesMasterIdLst>
  <p:sldIdLst>
    <p:sldId id="270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8288000" cy="10287000"/>
  <p:notesSz cx="18288000" cy="10287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C6BE1B5-D315-4B05-AEB0-6327C02A6637}" v="5" dt="2026-02-26T09:57:44.916"/>
  </p1510:revLst>
</p1510:revInfo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45"/>
    <p:restoredTop sz="92542"/>
  </p:normalViewPr>
  <p:slideViewPr>
    <p:cSldViewPr>
      <p:cViewPr varScale="1">
        <p:scale>
          <a:sx n="51" d="100"/>
          <a:sy n="51" d="100"/>
        </p:scale>
        <p:origin x="43" y="53"/>
      </p:cViewPr>
      <p:guideLst>
        <p:guide orient="horz" pos="2880"/>
        <p:guide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çois-Xavier Jean" userId="b9305a2b-0081-48c3-b4fb-637fc41588ad" providerId="ADAL" clId="{2DC14388-631C-47D0-BE9A-10C20559FC04}"/>
    <pc:docChg chg="custSel modSld">
      <pc:chgData name="François-Xavier Jean" userId="b9305a2b-0081-48c3-b4fb-637fc41588ad" providerId="ADAL" clId="{2DC14388-631C-47D0-BE9A-10C20559FC04}" dt="2026-02-26T09:58:51.512" v="61" actId="1076"/>
      <pc:docMkLst>
        <pc:docMk/>
      </pc:docMkLst>
      <pc:sldChg chg="addSp delSp modSp mod delAnim">
        <pc:chgData name="François-Xavier Jean" userId="b9305a2b-0081-48c3-b4fb-637fc41588ad" providerId="ADAL" clId="{2DC14388-631C-47D0-BE9A-10C20559FC04}" dt="2026-02-26T09:58:51.512" v="61" actId="1076"/>
        <pc:sldMkLst>
          <pc:docMk/>
          <pc:sldMk cId="0" sldId="258"/>
        </pc:sldMkLst>
        <pc:spChg chg="add mod">
          <ac:chgData name="François-Xavier Jean" userId="b9305a2b-0081-48c3-b4fb-637fc41588ad" providerId="ADAL" clId="{2DC14388-631C-47D0-BE9A-10C20559FC04}" dt="2026-02-26T09:58:51.512" v="61" actId="1076"/>
          <ac:spMkLst>
            <pc:docMk/>
            <pc:sldMk cId="0" sldId="258"/>
            <ac:spMk id="6" creationId="{F29A87D7-6040-C37C-661A-C67418A51759}"/>
          </ac:spMkLst>
        </pc:spChg>
        <pc:picChg chg="del">
          <ac:chgData name="François-Xavier Jean" userId="b9305a2b-0081-48c3-b4fb-637fc41588ad" providerId="ADAL" clId="{2DC14388-631C-47D0-BE9A-10C20559FC04}" dt="2026-02-26T09:55:14.037" v="0" actId="478"/>
          <ac:picMkLst>
            <pc:docMk/>
            <pc:sldMk cId="0" sldId="258"/>
            <ac:picMk id="7" creationId="{530D6A30-3865-A7C1-E6E7-C6D3122E28A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10358438" y="0"/>
            <a:ext cx="7924800" cy="5159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611E86-B3BE-9344-BBD5-364CC348B5F7}" type="datetimeFigureOut">
              <a:rPr lang="fr-FR" smtClean="0"/>
              <a:t>26/02/2026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057900" y="1285875"/>
            <a:ext cx="6172200" cy="3471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1828800" y="4951413"/>
            <a:ext cx="14630400" cy="4049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10358438" y="9771063"/>
            <a:ext cx="7924800" cy="5159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82C60-E265-9041-8982-687612A5AF3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68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82C60-E265-9041-8982-687612A5AF31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648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82C60-E265-9041-8982-687612A5AF31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0477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250" b="1" i="0">
                <a:solidFill>
                  <a:schemeClr val="bg1"/>
                </a:solidFill>
                <a:latin typeface="Century Gothic Pro"/>
                <a:cs typeface="Century Gothic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00" b="0" i="0">
                <a:solidFill>
                  <a:schemeClr val="tx1"/>
                </a:solidFill>
                <a:latin typeface="Source Sans 3"/>
                <a:cs typeface="Source Sans 3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50" b="1" i="0">
                <a:solidFill>
                  <a:schemeClr val="bg1"/>
                </a:solidFill>
                <a:latin typeface="Century Gothic Pro"/>
                <a:cs typeface="Century Gothic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5800" b="0" i="0">
                <a:solidFill>
                  <a:schemeClr val="tx1"/>
                </a:solidFill>
                <a:latin typeface="Source Sans 3"/>
                <a:cs typeface="Source Sans 3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50" b="1" i="0">
                <a:solidFill>
                  <a:schemeClr val="bg1"/>
                </a:solidFill>
                <a:latin typeface="Century Gothic Pro"/>
                <a:cs typeface="Century Gothic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FFF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0" y="0"/>
            <a:ext cx="4675505" cy="10287000"/>
          </a:xfrm>
          <a:custGeom>
            <a:avLst/>
            <a:gdLst/>
            <a:ahLst/>
            <a:cxnLst/>
            <a:rect l="l" t="t" r="r" b="b"/>
            <a:pathLst>
              <a:path w="4675505" h="10287000">
                <a:moveTo>
                  <a:pt x="2251567" y="0"/>
                </a:moveTo>
                <a:lnTo>
                  <a:pt x="0" y="0"/>
                </a:lnTo>
                <a:lnTo>
                  <a:pt x="0" y="10287000"/>
                </a:lnTo>
                <a:lnTo>
                  <a:pt x="2251559" y="10287000"/>
                </a:lnTo>
                <a:lnTo>
                  <a:pt x="2268067" y="10273376"/>
                </a:lnTo>
                <a:lnTo>
                  <a:pt x="2307337" y="10240460"/>
                </a:lnTo>
                <a:lnTo>
                  <a:pt x="2346349" y="10207249"/>
                </a:lnTo>
                <a:lnTo>
                  <a:pt x="2385102" y="10173745"/>
                </a:lnTo>
                <a:lnTo>
                  <a:pt x="2423594" y="10139949"/>
                </a:lnTo>
                <a:lnTo>
                  <a:pt x="2461824" y="10105863"/>
                </a:lnTo>
                <a:lnTo>
                  <a:pt x="2499789" y="10071488"/>
                </a:lnTo>
                <a:lnTo>
                  <a:pt x="2537489" y="10036827"/>
                </a:lnTo>
                <a:lnTo>
                  <a:pt x="2574921" y="10001882"/>
                </a:lnTo>
                <a:lnTo>
                  <a:pt x="2612083" y="9966653"/>
                </a:lnTo>
                <a:lnTo>
                  <a:pt x="2648974" y="9931143"/>
                </a:lnTo>
                <a:lnTo>
                  <a:pt x="2685593" y="9895353"/>
                </a:lnTo>
                <a:lnTo>
                  <a:pt x="2721937" y="9859285"/>
                </a:lnTo>
                <a:lnTo>
                  <a:pt x="2758005" y="9822941"/>
                </a:lnTo>
                <a:lnTo>
                  <a:pt x="2793795" y="9786322"/>
                </a:lnTo>
                <a:lnTo>
                  <a:pt x="2829305" y="9749431"/>
                </a:lnTo>
                <a:lnTo>
                  <a:pt x="2864534" y="9712268"/>
                </a:lnTo>
                <a:lnTo>
                  <a:pt x="2899480" y="9674837"/>
                </a:lnTo>
                <a:lnTo>
                  <a:pt x="2934140" y="9637137"/>
                </a:lnTo>
                <a:lnTo>
                  <a:pt x="2968515" y="9599172"/>
                </a:lnTo>
                <a:lnTo>
                  <a:pt x="3002601" y="9560942"/>
                </a:lnTo>
                <a:lnTo>
                  <a:pt x="3036397" y="9522450"/>
                </a:lnTo>
                <a:lnTo>
                  <a:pt x="3069901" y="9483697"/>
                </a:lnTo>
                <a:lnTo>
                  <a:pt x="3103112" y="9444684"/>
                </a:lnTo>
                <a:lnTo>
                  <a:pt x="3136028" y="9405415"/>
                </a:lnTo>
                <a:lnTo>
                  <a:pt x="3168647" y="9365890"/>
                </a:lnTo>
                <a:lnTo>
                  <a:pt x="3200968" y="9326111"/>
                </a:lnTo>
                <a:lnTo>
                  <a:pt x="3232988" y="9286079"/>
                </a:lnTo>
                <a:lnTo>
                  <a:pt x="3264706" y="9245798"/>
                </a:lnTo>
                <a:lnTo>
                  <a:pt x="3296121" y="9205267"/>
                </a:lnTo>
                <a:lnTo>
                  <a:pt x="3327230" y="9164490"/>
                </a:lnTo>
                <a:lnTo>
                  <a:pt x="3358032" y="9123467"/>
                </a:lnTo>
                <a:lnTo>
                  <a:pt x="3388525" y="9082200"/>
                </a:lnTo>
                <a:lnTo>
                  <a:pt x="3418707" y="9040691"/>
                </a:lnTo>
                <a:lnTo>
                  <a:pt x="3448577" y="8998943"/>
                </a:lnTo>
                <a:lnTo>
                  <a:pt x="3478134" y="8956956"/>
                </a:lnTo>
                <a:lnTo>
                  <a:pt x="3507374" y="8914732"/>
                </a:lnTo>
                <a:lnTo>
                  <a:pt x="3536297" y="8872273"/>
                </a:lnTo>
                <a:lnTo>
                  <a:pt x="3564901" y="8829580"/>
                </a:lnTo>
                <a:lnTo>
                  <a:pt x="3593184" y="8786656"/>
                </a:lnTo>
                <a:lnTo>
                  <a:pt x="3621145" y="8743502"/>
                </a:lnTo>
                <a:lnTo>
                  <a:pt x="3648781" y="8700120"/>
                </a:lnTo>
                <a:lnTo>
                  <a:pt x="3676091" y="8656512"/>
                </a:lnTo>
                <a:lnTo>
                  <a:pt x="3703073" y="8612678"/>
                </a:lnTo>
                <a:lnTo>
                  <a:pt x="3729726" y="8568622"/>
                </a:lnTo>
                <a:lnTo>
                  <a:pt x="3756048" y="8524344"/>
                </a:lnTo>
                <a:lnTo>
                  <a:pt x="3782037" y="8479847"/>
                </a:lnTo>
                <a:lnTo>
                  <a:pt x="3807691" y="8435132"/>
                </a:lnTo>
                <a:lnTo>
                  <a:pt x="3833009" y="8390201"/>
                </a:lnTo>
                <a:lnTo>
                  <a:pt x="3857989" y="8345055"/>
                </a:lnTo>
                <a:lnTo>
                  <a:pt x="3882629" y="8299697"/>
                </a:lnTo>
                <a:lnTo>
                  <a:pt x="3906928" y="8254127"/>
                </a:lnTo>
                <a:lnTo>
                  <a:pt x="3930884" y="8208348"/>
                </a:lnTo>
                <a:lnTo>
                  <a:pt x="3954494" y="8162362"/>
                </a:lnTo>
                <a:lnTo>
                  <a:pt x="3977758" y="8116169"/>
                </a:lnTo>
                <a:lnTo>
                  <a:pt x="4000674" y="8069773"/>
                </a:lnTo>
                <a:lnTo>
                  <a:pt x="4023240" y="8023174"/>
                </a:lnTo>
                <a:lnTo>
                  <a:pt x="4045454" y="7976375"/>
                </a:lnTo>
                <a:lnTo>
                  <a:pt x="4067314" y="7929376"/>
                </a:lnTo>
                <a:lnTo>
                  <a:pt x="4088819" y="7882180"/>
                </a:lnTo>
                <a:lnTo>
                  <a:pt x="4109967" y="7834789"/>
                </a:lnTo>
                <a:lnTo>
                  <a:pt x="4130757" y="7787203"/>
                </a:lnTo>
                <a:lnTo>
                  <a:pt x="4151186" y="7739426"/>
                </a:lnTo>
                <a:lnTo>
                  <a:pt x="4171254" y="7691458"/>
                </a:lnTo>
                <a:lnTo>
                  <a:pt x="4190957" y="7643301"/>
                </a:lnTo>
                <a:lnTo>
                  <a:pt x="4210295" y="7594958"/>
                </a:lnTo>
                <a:lnTo>
                  <a:pt x="4229266" y="7546429"/>
                </a:lnTo>
                <a:lnTo>
                  <a:pt x="4247868" y="7497716"/>
                </a:lnTo>
                <a:lnTo>
                  <a:pt x="4266099" y="7448822"/>
                </a:lnTo>
                <a:lnTo>
                  <a:pt x="4283958" y="7399748"/>
                </a:lnTo>
                <a:lnTo>
                  <a:pt x="4301443" y="7350495"/>
                </a:lnTo>
                <a:lnTo>
                  <a:pt x="4318552" y="7301065"/>
                </a:lnTo>
                <a:lnTo>
                  <a:pt x="4335283" y="7251461"/>
                </a:lnTo>
                <a:lnTo>
                  <a:pt x="4351635" y="7201683"/>
                </a:lnTo>
                <a:lnTo>
                  <a:pt x="4367607" y="7151734"/>
                </a:lnTo>
                <a:lnTo>
                  <a:pt x="4383195" y="7101614"/>
                </a:lnTo>
                <a:lnTo>
                  <a:pt x="4398399" y="7051327"/>
                </a:lnTo>
                <a:lnTo>
                  <a:pt x="4413218" y="7000874"/>
                </a:lnTo>
                <a:lnTo>
                  <a:pt x="4427648" y="6950255"/>
                </a:lnTo>
                <a:lnTo>
                  <a:pt x="4441689" y="6899474"/>
                </a:lnTo>
                <a:lnTo>
                  <a:pt x="4455338" y="6848531"/>
                </a:lnTo>
                <a:lnTo>
                  <a:pt x="4468595" y="6797429"/>
                </a:lnTo>
                <a:lnTo>
                  <a:pt x="4481457" y="6746169"/>
                </a:lnTo>
                <a:lnTo>
                  <a:pt x="4493923" y="6694753"/>
                </a:lnTo>
                <a:lnTo>
                  <a:pt x="4505990" y="6643183"/>
                </a:lnTo>
                <a:lnTo>
                  <a:pt x="4517658" y="6591460"/>
                </a:lnTo>
                <a:lnTo>
                  <a:pt x="4528924" y="6539586"/>
                </a:lnTo>
                <a:lnTo>
                  <a:pt x="4539787" y="6487563"/>
                </a:lnTo>
                <a:lnTo>
                  <a:pt x="4550245" y="6435392"/>
                </a:lnTo>
                <a:lnTo>
                  <a:pt x="4560296" y="6383076"/>
                </a:lnTo>
                <a:lnTo>
                  <a:pt x="4569939" y="6330615"/>
                </a:lnTo>
                <a:lnTo>
                  <a:pt x="4579171" y="6278012"/>
                </a:lnTo>
                <a:lnTo>
                  <a:pt x="4587992" y="6225268"/>
                </a:lnTo>
                <a:lnTo>
                  <a:pt x="4596399" y="6172386"/>
                </a:lnTo>
                <a:lnTo>
                  <a:pt x="4604391" y="6119366"/>
                </a:lnTo>
                <a:lnTo>
                  <a:pt x="4611966" y="6066211"/>
                </a:lnTo>
                <a:lnTo>
                  <a:pt x="4619123" y="6012922"/>
                </a:lnTo>
                <a:lnTo>
                  <a:pt x="4625859" y="5959500"/>
                </a:lnTo>
                <a:lnTo>
                  <a:pt x="4632172" y="5905949"/>
                </a:lnTo>
                <a:lnTo>
                  <a:pt x="4638062" y="5852269"/>
                </a:lnTo>
                <a:lnTo>
                  <a:pt x="4643527" y="5798462"/>
                </a:lnTo>
                <a:lnTo>
                  <a:pt x="4648564" y="5744529"/>
                </a:lnTo>
                <a:lnTo>
                  <a:pt x="4653172" y="5690474"/>
                </a:lnTo>
                <a:lnTo>
                  <a:pt x="4657349" y="5636296"/>
                </a:lnTo>
                <a:lnTo>
                  <a:pt x="4661094" y="5581999"/>
                </a:lnTo>
                <a:lnTo>
                  <a:pt x="4664405" y="5527583"/>
                </a:lnTo>
                <a:lnTo>
                  <a:pt x="4667280" y="5473050"/>
                </a:lnTo>
                <a:lnTo>
                  <a:pt x="4669717" y="5418403"/>
                </a:lnTo>
                <a:lnTo>
                  <a:pt x="4671715" y="5363642"/>
                </a:lnTo>
                <a:lnTo>
                  <a:pt x="4673272" y="5308770"/>
                </a:lnTo>
                <a:lnTo>
                  <a:pt x="4674386" y="5253788"/>
                </a:lnTo>
                <a:lnTo>
                  <a:pt x="4675056" y="5198698"/>
                </a:lnTo>
                <a:lnTo>
                  <a:pt x="4675280" y="5143502"/>
                </a:lnTo>
                <a:lnTo>
                  <a:pt x="4675056" y="5088306"/>
                </a:lnTo>
                <a:lnTo>
                  <a:pt x="4674386" y="5033216"/>
                </a:lnTo>
                <a:lnTo>
                  <a:pt x="4673272" y="4978234"/>
                </a:lnTo>
                <a:lnTo>
                  <a:pt x="4671715" y="4923361"/>
                </a:lnTo>
                <a:lnTo>
                  <a:pt x="4669717" y="4868600"/>
                </a:lnTo>
                <a:lnTo>
                  <a:pt x="4667280" y="4813953"/>
                </a:lnTo>
                <a:lnTo>
                  <a:pt x="4664405" y="4759420"/>
                </a:lnTo>
                <a:lnTo>
                  <a:pt x="4661094" y="4705004"/>
                </a:lnTo>
                <a:lnTo>
                  <a:pt x="4657349" y="4650706"/>
                </a:lnTo>
                <a:lnTo>
                  <a:pt x="4653172" y="4596529"/>
                </a:lnTo>
                <a:lnTo>
                  <a:pt x="4648564" y="4542473"/>
                </a:lnTo>
                <a:lnTo>
                  <a:pt x="4643527" y="4488540"/>
                </a:lnTo>
                <a:lnTo>
                  <a:pt x="4638062" y="4434733"/>
                </a:lnTo>
                <a:lnTo>
                  <a:pt x="4632172" y="4381053"/>
                </a:lnTo>
                <a:lnTo>
                  <a:pt x="4625859" y="4327501"/>
                </a:lnTo>
                <a:lnTo>
                  <a:pt x="4619123" y="4274080"/>
                </a:lnTo>
                <a:lnTo>
                  <a:pt x="4611966" y="4220790"/>
                </a:lnTo>
                <a:lnTo>
                  <a:pt x="4604391" y="4167635"/>
                </a:lnTo>
                <a:lnTo>
                  <a:pt x="4596399" y="4114615"/>
                </a:lnTo>
                <a:lnTo>
                  <a:pt x="4587992" y="4061732"/>
                </a:lnTo>
                <a:lnTo>
                  <a:pt x="4579171" y="4008989"/>
                </a:lnTo>
                <a:lnTo>
                  <a:pt x="4569939" y="3956385"/>
                </a:lnTo>
                <a:lnTo>
                  <a:pt x="4560296" y="3903925"/>
                </a:lnTo>
                <a:lnTo>
                  <a:pt x="4550245" y="3851608"/>
                </a:lnTo>
                <a:lnTo>
                  <a:pt x="4539787" y="3799437"/>
                </a:lnTo>
                <a:lnTo>
                  <a:pt x="4528924" y="3747414"/>
                </a:lnTo>
                <a:lnTo>
                  <a:pt x="4517658" y="3695540"/>
                </a:lnTo>
                <a:lnTo>
                  <a:pt x="4505990" y="3643816"/>
                </a:lnTo>
                <a:lnTo>
                  <a:pt x="4493923" y="3592246"/>
                </a:lnTo>
                <a:lnTo>
                  <a:pt x="4481457" y="3540830"/>
                </a:lnTo>
                <a:lnTo>
                  <a:pt x="4468595" y="3489570"/>
                </a:lnTo>
                <a:lnTo>
                  <a:pt x="4455338" y="3438468"/>
                </a:lnTo>
                <a:lnTo>
                  <a:pt x="4441689" y="3387525"/>
                </a:lnTo>
                <a:lnTo>
                  <a:pt x="4427648" y="3336743"/>
                </a:lnTo>
                <a:lnTo>
                  <a:pt x="4413218" y="3286125"/>
                </a:lnTo>
                <a:lnTo>
                  <a:pt x="4398399" y="3235671"/>
                </a:lnTo>
                <a:lnTo>
                  <a:pt x="4383195" y="3185384"/>
                </a:lnTo>
                <a:lnTo>
                  <a:pt x="4367607" y="3135265"/>
                </a:lnTo>
                <a:lnTo>
                  <a:pt x="4351635" y="3085315"/>
                </a:lnTo>
                <a:lnTo>
                  <a:pt x="4335283" y="3035537"/>
                </a:lnTo>
                <a:lnTo>
                  <a:pt x="4318552" y="2985933"/>
                </a:lnTo>
                <a:lnTo>
                  <a:pt x="4301443" y="2936503"/>
                </a:lnTo>
                <a:lnTo>
                  <a:pt x="4283958" y="2887250"/>
                </a:lnTo>
                <a:lnTo>
                  <a:pt x="4266099" y="2838175"/>
                </a:lnTo>
                <a:lnTo>
                  <a:pt x="4247868" y="2789281"/>
                </a:lnTo>
                <a:lnTo>
                  <a:pt x="4229266" y="2740569"/>
                </a:lnTo>
                <a:lnTo>
                  <a:pt x="4210295" y="2692040"/>
                </a:lnTo>
                <a:lnTo>
                  <a:pt x="4190957" y="2643696"/>
                </a:lnTo>
                <a:lnTo>
                  <a:pt x="4171254" y="2595539"/>
                </a:lnTo>
                <a:lnTo>
                  <a:pt x="4151186" y="2547571"/>
                </a:lnTo>
                <a:lnTo>
                  <a:pt x="4130757" y="2499793"/>
                </a:lnTo>
                <a:lnTo>
                  <a:pt x="4109967" y="2452208"/>
                </a:lnTo>
                <a:lnTo>
                  <a:pt x="4088819" y="2404816"/>
                </a:lnTo>
                <a:lnTo>
                  <a:pt x="4067314" y="2357620"/>
                </a:lnTo>
                <a:lnTo>
                  <a:pt x="4045454" y="2310622"/>
                </a:lnTo>
                <a:lnTo>
                  <a:pt x="4023240" y="2263822"/>
                </a:lnTo>
                <a:lnTo>
                  <a:pt x="4000674" y="2217223"/>
                </a:lnTo>
                <a:lnTo>
                  <a:pt x="3977758" y="2170826"/>
                </a:lnTo>
                <a:lnTo>
                  <a:pt x="3954494" y="2124634"/>
                </a:lnTo>
                <a:lnTo>
                  <a:pt x="3930884" y="2078648"/>
                </a:lnTo>
                <a:lnTo>
                  <a:pt x="3906928" y="2032869"/>
                </a:lnTo>
                <a:lnTo>
                  <a:pt x="3882629" y="1987299"/>
                </a:lnTo>
                <a:lnTo>
                  <a:pt x="3857989" y="1941940"/>
                </a:lnTo>
                <a:lnTo>
                  <a:pt x="3833009" y="1896795"/>
                </a:lnTo>
                <a:lnTo>
                  <a:pt x="3807691" y="1851863"/>
                </a:lnTo>
                <a:lnTo>
                  <a:pt x="3782037" y="1807148"/>
                </a:lnTo>
                <a:lnTo>
                  <a:pt x="3756048" y="1762651"/>
                </a:lnTo>
                <a:lnTo>
                  <a:pt x="3729726" y="1718373"/>
                </a:lnTo>
                <a:lnTo>
                  <a:pt x="3703073" y="1674317"/>
                </a:lnTo>
                <a:lnTo>
                  <a:pt x="3676091" y="1630483"/>
                </a:lnTo>
                <a:lnTo>
                  <a:pt x="3648781" y="1586875"/>
                </a:lnTo>
                <a:lnTo>
                  <a:pt x="3621145" y="1543492"/>
                </a:lnTo>
                <a:lnTo>
                  <a:pt x="3593184" y="1500338"/>
                </a:lnTo>
                <a:lnTo>
                  <a:pt x="3564901" y="1457414"/>
                </a:lnTo>
                <a:lnTo>
                  <a:pt x="3536297" y="1414722"/>
                </a:lnTo>
                <a:lnTo>
                  <a:pt x="3507374" y="1372263"/>
                </a:lnTo>
                <a:lnTo>
                  <a:pt x="3478134" y="1330039"/>
                </a:lnTo>
                <a:lnTo>
                  <a:pt x="3448577" y="1288052"/>
                </a:lnTo>
                <a:lnTo>
                  <a:pt x="3418707" y="1246303"/>
                </a:lnTo>
                <a:lnTo>
                  <a:pt x="3388525" y="1204794"/>
                </a:lnTo>
                <a:lnTo>
                  <a:pt x="3358032" y="1163527"/>
                </a:lnTo>
                <a:lnTo>
                  <a:pt x="3327230" y="1122504"/>
                </a:lnTo>
                <a:lnTo>
                  <a:pt x="3296121" y="1081727"/>
                </a:lnTo>
                <a:lnTo>
                  <a:pt x="3264706" y="1041196"/>
                </a:lnTo>
                <a:lnTo>
                  <a:pt x="3232988" y="1000914"/>
                </a:lnTo>
                <a:lnTo>
                  <a:pt x="3200968" y="960883"/>
                </a:lnTo>
                <a:lnTo>
                  <a:pt x="3168647" y="921104"/>
                </a:lnTo>
                <a:lnTo>
                  <a:pt x="3136028" y="881579"/>
                </a:lnTo>
                <a:lnTo>
                  <a:pt x="3103112" y="842309"/>
                </a:lnTo>
                <a:lnTo>
                  <a:pt x="3069901" y="803297"/>
                </a:lnTo>
                <a:lnTo>
                  <a:pt x="3036397" y="764544"/>
                </a:lnTo>
                <a:lnTo>
                  <a:pt x="3002601" y="726052"/>
                </a:lnTo>
                <a:lnTo>
                  <a:pt x="2968515" y="687822"/>
                </a:lnTo>
                <a:lnTo>
                  <a:pt x="2934140" y="649856"/>
                </a:lnTo>
                <a:lnTo>
                  <a:pt x="2899480" y="612157"/>
                </a:lnTo>
                <a:lnTo>
                  <a:pt x="2864534" y="574725"/>
                </a:lnTo>
                <a:lnTo>
                  <a:pt x="2829305" y="537562"/>
                </a:lnTo>
                <a:lnTo>
                  <a:pt x="2793795" y="500671"/>
                </a:lnTo>
                <a:lnTo>
                  <a:pt x="2758005" y="464052"/>
                </a:lnTo>
                <a:lnTo>
                  <a:pt x="2721937" y="427708"/>
                </a:lnTo>
                <a:lnTo>
                  <a:pt x="2685593" y="391640"/>
                </a:lnTo>
                <a:lnTo>
                  <a:pt x="2648974" y="355850"/>
                </a:lnTo>
                <a:lnTo>
                  <a:pt x="2612083" y="320340"/>
                </a:lnTo>
                <a:lnTo>
                  <a:pt x="2574921" y="285111"/>
                </a:lnTo>
                <a:lnTo>
                  <a:pt x="2537489" y="250165"/>
                </a:lnTo>
                <a:lnTo>
                  <a:pt x="2499789" y="215504"/>
                </a:lnTo>
                <a:lnTo>
                  <a:pt x="2461824" y="181130"/>
                </a:lnTo>
                <a:lnTo>
                  <a:pt x="2423594" y="147044"/>
                </a:lnTo>
                <a:lnTo>
                  <a:pt x="2385102" y="113248"/>
                </a:lnTo>
                <a:lnTo>
                  <a:pt x="2346349" y="79743"/>
                </a:lnTo>
                <a:lnTo>
                  <a:pt x="2307337" y="46532"/>
                </a:lnTo>
                <a:lnTo>
                  <a:pt x="2268067" y="13616"/>
                </a:lnTo>
                <a:lnTo>
                  <a:pt x="2251567" y="0"/>
                </a:lnTo>
                <a:close/>
              </a:path>
            </a:pathLst>
          </a:custGeom>
          <a:solidFill>
            <a:srgbClr val="0133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0250" b="1" i="0">
                <a:solidFill>
                  <a:schemeClr val="bg1"/>
                </a:solidFill>
                <a:latin typeface="Century Gothic Pro"/>
                <a:cs typeface="Century Gothic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8288000" cy="10287000"/>
          </a:xfrm>
          <a:custGeom>
            <a:avLst/>
            <a:gdLst/>
            <a:ahLst/>
            <a:cxnLst/>
            <a:rect l="l" t="t" r="r" b="b"/>
            <a:pathLst>
              <a:path w="18288000" h="10287000">
                <a:moveTo>
                  <a:pt x="18288000" y="0"/>
                </a:moveTo>
                <a:lnTo>
                  <a:pt x="0" y="0"/>
                </a:lnTo>
                <a:lnTo>
                  <a:pt x="0" y="10287000"/>
                </a:lnTo>
                <a:lnTo>
                  <a:pt x="18288000" y="10287000"/>
                </a:lnTo>
                <a:lnTo>
                  <a:pt x="18288000" y="0"/>
                </a:lnTo>
                <a:close/>
              </a:path>
            </a:pathLst>
          </a:custGeom>
          <a:solidFill>
            <a:srgbClr val="FFFFF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9511" y="2582588"/>
            <a:ext cx="3653790" cy="47561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250" b="1" i="0">
                <a:solidFill>
                  <a:schemeClr val="bg1"/>
                </a:solidFill>
                <a:latin typeface="Century Gothic Pro"/>
                <a:cs typeface="Century Gothic Pr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41836" y="3795763"/>
            <a:ext cx="15404327" cy="58140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800" b="0" i="0">
                <a:solidFill>
                  <a:schemeClr val="tx1"/>
                </a:solidFill>
                <a:latin typeface="Source Sans 3"/>
                <a:cs typeface="Source Sans 3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2/26/2026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‹N°›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ur03.safelinks.protection.outlook.com/?url=https%3A%2F%2Fwww.youtube.com%2Fwatch%3Fv%3DMTOtLY2mEGg&amp;data=05%7C02%7Cfrancois-xavier.jean%40uclouvain.be%7C12a80bf501e245b62fb308de751d08b3%7C7ab090d4fa2e4ecfbc7c4127b4d582ec%7C1%7C0%7C639076964756942324%7CUnknown%7CTWFpbGZsb3d8eyJFbXB0eU1hcGkiOnRydWUsIlYiOiIwLjAuMDAwMCIsIlAiOiJXaW4zMiIsIkFOIjoiTWFpbCIsIldUIjoyfQ%3D%3D%7C0%7C%7C%7C&amp;sdata=kGC2Qh79hhNliHxBlEYmuwtxtWDc00z8VQSHOGDEyK0%3D&amp;reserved=0" TargetMode="External"/><Relationship Id="rId2" Type="http://schemas.openxmlformats.org/officeDocument/2006/relationships/hyperlink" Target="https://ecclesialab.org/wp-content/uploads/2026/02/Radar-Theologique-Full.mp4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BC1B4D-FE2B-20C5-338F-94638DC1C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>
            <a:extLst>
              <a:ext uri="{FF2B5EF4-FFF2-40B4-BE49-F238E27FC236}">
                <a16:creationId xmlns:a16="http://schemas.microsoft.com/office/drawing/2014/main" id="{0F3D7044-69A8-A9F4-5F7E-5555DD7E04EF}"/>
              </a:ext>
            </a:extLst>
          </p:cNvPr>
          <p:cNvGrpSpPr/>
          <p:nvPr/>
        </p:nvGrpSpPr>
        <p:grpSpPr>
          <a:xfrm>
            <a:off x="11811000" y="0"/>
            <a:ext cx="8084184" cy="10287000"/>
            <a:chOff x="10203830" y="0"/>
            <a:chExt cx="8084184" cy="10287000"/>
          </a:xfrm>
        </p:grpSpPr>
        <p:sp>
          <p:nvSpPr>
            <p:cNvPr id="3" name="object 3">
              <a:extLst>
                <a:ext uri="{FF2B5EF4-FFF2-40B4-BE49-F238E27FC236}">
                  <a16:creationId xmlns:a16="http://schemas.microsoft.com/office/drawing/2014/main" id="{38EE272E-B96D-287E-28C7-B3EDE09BCF40}"/>
                </a:ext>
              </a:extLst>
            </p:cNvPr>
            <p:cNvSpPr/>
            <p:nvPr/>
          </p:nvSpPr>
          <p:spPr>
            <a:xfrm>
              <a:off x="12750078" y="0"/>
              <a:ext cx="5538470" cy="7860665"/>
            </a:xfrm>
            <a:custGeom>
              <a:avLst/>
              <a:gdLst/>
              <a:ahLst/>
              <a:cxnLst/>
              <a:rect l="l" t="t" r="r" b="b"/>
              <a:pathLst>
                <a:path w="5538469" h="7860665">
                  <a:moveTo>
                    <a:pt x="5537921" y="0"/>
                  </a:moveTo>
                  <a:lnTo>
                    <a:pt x="812533" y="0"/>
                  </a:lnTo>
                  <a:lnTo>
                    <a:pt x="790205" y="34848"/>
                  </a:lnTo>
                  <a:lnTo>
                    <a:pt x="766156" y="73125"/>
                  </a:lnTo>
                  <a:lnTo>
                    <a:pt x="742437" y="111630"/>
                  </a:lnTo>
                  <a:lnTo>
                    <a:pt x="719051" y="150359"/>
                  </a:lnTo>
                  <a:lnTo>
                    <a:pt x="696000" y="189312"/>
                  </a:lnTo>
                  <a:lnTo>
                    <a:pt x="673286" y="228486"/>
                  </a:lnTo>
                  <a:lnTo>
                    <a:pt x="650911" y="267879"/>
                  </a:lnTo>
                  <a:lnTo>
                    <a:pt x="628876" y="307490"/>
                  </a:lnTo>
                  <a:lnTo>
                    <a:pt x="607184" y="347316"/>
                  </a:lnTo>
                  <a:lnTo>
                    <a:pt x="585836" y="387354"/>
                  </a:lnTo>
                  <a:lnTo>
                    <a:pt x="564836" y="427605"/>
                  </a:lnTo>
                  <a:lnTo>
                    <a:pt x="544184" y="468064"/>
                  </a:lnTo>
                  <a:lnTo>
                    <a:pt x="523883" y="508731"/>
                  </a:lnTo>
                  <a:lnTo>
                    <a:pt x="503934" y="549602"/>
                  </a:lnTo>
                  <a:lnTo>
                    <a:pt x="484340" y="590678"/>
                  </a:lnTo>
                  <a:lnTo>
                    <a:pt x="465103" y="631954"/>
                  </a:lnTo>
                  <a:lnTo>
                    <a:pt x="446225" y="673430"/>
                  </a:lnTo>
                  <a:lnTo>
                    <a:pt x="427707" y="715103"/>
                  </a:lnTo>
                  <a:lnTo>
                    <a:pt x="409552" y="756971"/>
                  </a:lnTo>
                  <a:lnTo>
                    <a:pt x="391761" y="799033"/>
                  </a:lnTo>
                  <a:lnTo>
                    <a:pt x="374337" y="841286"/>
                  </a:lnTo>
                  <a:lnTo>
                    <a:pt x="357282" y="883728"/>
                  </a:lnTo>
                  <a:lnTo>
                    <a:pt x="340598" y="926357"/>
                  </a:lnTo>
                  <a:lnTo>
                    <a:pt x="324286" y="969172"/>
                  </a:lnTo>
                  <a:lnTo>
                    <a:pt x="308348" y="1012171"/>
                  </a:lnTo>
                  <a:lnTo>
                    <a:pt x="292788" y="1055350"/>
                  </a:lnTo>
                  <a:lnTo>
                    <a:pt x="277605" y="1098709"/>
                  </a:lnTo>
                  <a:lnTo>
                    <a:pt x="262804" y="1142246"/>
                  </a:lnTo>
                  <a:lnTo>
                    <a:pt x="248385" y="1185957"/>
                  </a:lnTo>
                  <a:lnTo>
                    <a:pt x="234350" y="1229842"/>
                  </a:lnTo>
                  <a:lnTo>
                    <a:pt x="220703" y="1273899"/>
                  </a:lnTo>
                  <a:lnTo>
                    <a:pt x="207443" y="1318125"/>
                  </a:lnTo>
                  <a:lnTo>
                    <a:pt x="194574" y="1362518"/>
                  </a:lnTo>
                  <a:lnTo>
                    <a:pt x="182098" y="1407077"/>
                  </a:lnTo>
                  <a:lnTo>
                    <a:pt x="170017" y="1451799"/>
                  </a:lnTo>
                  <a:lnTo>
                    <a:pt x="158331" y="1496683"/>
                  </a:lnTo>
                  <a:lnTo>
                    <a:pt x="147045" y="1541726"/>
                  </a:lnTo>
                  <a:lnTo>
                    <a:pt x="136159" y="1586926"/>
                  </a:lnTo>
                  <a:lnTo>
                    <a:pt x="125675" y="1632282"/>
                  </a:lnTo>
                  <a:lnTo>
                    <a:pt x="115596" y="1677791"/>
                  </a:lnTo>
                  <a:lnTo>
                    <a:pt x="105923" y="1723452"/>
                  </a:lnTo>
                  <a:lnTo>
                    <a:pt x="96659" y="1769263"/>
                  </a:lnTo>
                  <a:lnTo>
                    <a:pt x="87805" y="1815220"/>
                  </a:lnTo>
                  <a:lnTo>
                    <a:pt x="79364" y="1861324"/>
                  </a:lnTo>
                  <a:lnTo>
                    <a:pt x="71338" y="1907571"/>
                  </a:lnTo>
                  <a:lnTo>
                    <a:pt x="63727" y="1953959"/>
                  </a:lnTo>
                  <a:lnTo>
                    <a:pt x="56535" y="2000487"/>
                  </a:lnTo>
                  <a:lnTo>
                    <a:pt x="49764" y="2047152"/>
                  </a:lnTo>
                  <a:lnTo>
                    <a:pt x="43415" y="2093953"/>
                  </a:lnTo>
                  <a:lnTo>
                    <a:pt x="37490" y="2140887"/>
                  </a:lnTo>
                  <a:lnTo>
                    <a:pt x="31992" y="2187953"/>
                  </a:lnTo>
                  <a:lnTo>
                    <a:pt x="26922" y="2235149"/>
                  </a:lnTo>
                  <a:lnTo>
                    <a:pt x="22283" y="2282472"/>
                  </a:lnTo>
                  <a:lnTo>
                    <a:pt x="18076" y="2329920"/>
                  </a:lnTo>
                  <a:lnTo>
                    <a:pt x="14303" y="2377493"/>
                  </a:lnTo>
                  <a:lnTo>
                    <a:pt x="10967" y="2425186"/>
                  </a:lnTo>
                  <a:lnTo>
                    <a:pt x="8069" y="2473000"/>
                  </a:lnTo>
                  <a:lnTo>
                    <a:pt x="5612" y="2520931"/>
                  </a:lnTo>
                  <a:lnTo>
                    <a:pt x="3597" y="2568977"/>
                  </a:lnTo>
                  <a:lnTo>
                    <a:pt x="2026" y="2617138"/>
                  </a:lnTo>
                  <a:lnTo>
                    <a:pt x="901" y="2665409"/>
                  </a:lnTo>
                  <a:lnTo>
                    <a:pt x="225" y="2713791"/>
                  </a:lnTo>
                  <a:lnTo>
                    <a:pt x="0" y="2762280"/>
                  </a:lnTo>
                  <a:lnTo>
                    <a:pt x="225" y="2810769"/>
                  </a:lnTo>
                  <a:lnTo>
                    <a:pt x="901" y="2859151"/>
                  </a:lnTo>
                  <a:lnTo>
                    <a:pt x="2026" y="2907422"/>
                  </a:lnTo>
                  <a:lnTo>
                    <a:pt x="3597" y="2955583"/>
                  </a:lnTo>
                  <a:lnTo>
                    <a:pt x="5612" y="3003629"/>
                  </a:lnTo>
                  <a:lnTo>
                    <a:pt x="8069" y="3051560"/>
                  </a:lnTo>
                  <a:lnTo>
                    <a:pt x="10967" y="3099374"/>
                  </a:lnTo>
                  <a:lnTo>
                    <a:pt x="14303" y="3147067"/>
                  </a:lnTo>
                  <a:lnTo>
                    <a:pt x="18076" y="3194640"/>
                  </a:lnTo>
                  <a:lnTo>
                    <a:pt x="22283" y="3242088"/>
                  </a:lnTo>
                  <a:lnTo>
                    <a:pt x="26922" y="3289411"/>
                  </a:lnTo>
                  <a:lnTo>
                    <a:pt x="31992" y="3336607"/>
                  </a:lnTo>
                  <a:lnTo>
                    <a:pt x="37490" y="3383673"/>
                  </a:lnTo>
                  <a:lnTo>
                    <a:pt x="43415" y="3430607"/>
                  </a:lnTo>
                  <a:lnTo>
                    <a:pt x="49764" y="3477408"/>
                  </a:lnTo>
                  <a:lnTo>
                    <a:pt x="56535" y="3524074"/>
                  </a:lnTo>
                  <a:lnTo>
                    <a:pt x="63727" y="3570601"/>
                  </a:lnTo>
                  <a:lnTo>
                    <a:pt x="71338" y="3616990"/>
                  </a:lnTo>
                  <a:lnTo>
                    <a:pt x="79364" y="3663237"/>
                  </a:lnTo>
                  <a:lnTo>
                    <a:pt x="87805" y="3709340"/>
                  </a:lnTo>
                  <a:lnTo>
                    <a:pt x="96659" y="3755298"/>
                  </a:lnTo>
                  <a:lnTo>
                    <a:pt x="105923" y="3801108"/>
                  </a:lnTo>
                  <a:lnTo>
                    <a:pt x="115596" y="3846769"/>
                  </a:lnTo>
                  <a:lnTo>
                    <a:pt x="125675" y="3892279"/>
                  </a:lnTo>
                  <a:lnTo>
                    <a:pt x="136159" y="3937635"/>
                  </a:lnTo>
                  <a:lnTo>
                    <a:pt x="147045" y="3982835"/>
                  </a:lnTo>
                  <a:lnTo>
                    <a:pt x="158331" y="4027878"/>
                  </a:lnTo>
                  <a:lnTo>
                    <a:pt x="170017" y="4072762"/>
                  </a:lnTo>
                  <a:lnTo>
                    <a:pt x="182098" y="4117484"/>
                  </a:lnTo>
                  <a:lnTo>
                    <a:pt x="194574" y="4162043"/>
                  </a:lnTo>
                  <a:lnTo>
                    <a:pt x="207443" y="4206436"/>
                  </a:lnTo>
                  <a:lnTo>
                    <a:pt x="220703" y="4250662"/>
                  </a:lnTo>
                  <a:lnTo>
                    <a:pt x="234350" y="4294719"/>
                  </a:lnTo>
                  <a:lnTo>
                    <a:pt x="248385" y="4338604"/>
                  </a:lnTo>
                  <a:lnTo>
                    <a:pt x="262804" y="4382316"/>
                  </a:lnTo>
                  <a:lnTo>
                    <a:pt x="277605" y="4425852"/>
                  </a:lnTo>
                  <a:lnTo>
                    <a:pt x="292788" y="4469211"/>
                  </a:lnTo>
                  <a:lnTo>
                    <a:pt x="308348" y="4512391"/>
                  </a:lnTo>
                  <a:lnTo>
                    <a:pt x="324286" y="4555389"/>
                  </a:lnTo>
                  <a:lnTo>
                    <a:pt x="340598" y="4598204"/>
                  </a:lnTo>
                  <a:lnTo>
                    <a:pt x="357282" y="4640834"/>
                  </a:lnTo>
                  <a:lnTo>
                    <a:pt x="374337" y="4683276"/>
                  </a:lnTo>
                  <a:lnTo>
                    <a:pt x="391761" y="4725529"/>
                  </a:lnTo>
                  <a:lnTo>
                    <a:pt x="409552" y="4767591"/>
                  </a:lnTo>
                  <a:lnTo>
                    <a:pt x="427707" y="4809459"/>
                  </a:lnTo>
                  <a:lnTo>
                    <a:pt x="446225" y="4851132"/>
                  </a:lnTo>
                  <a:lnTo>
                    <a:pt x="465103" y="4892608"/>
                  </a:lnTo>
                  <a:lnTo>
                    <a:pt x="484340" y="4933885"/>
                  </a:lnTo>
                  <a:lnTo>
                    <a:pt x="503934" y="4974960"/>
                  </a:lnTo>
                  <a:lnTo>
                    <a:pt x="523883" y="5015832"/>
                  </a:lnTo>
                  <a:lnTo>
                    <a:pt x="544184" y="5056499"/>
                  </a:lnTo>
                  <a:lnTo>
                    <a:pt x="564836" y="5096958"/>
                  </a:lnTo>
                  <a:lnTo>
                    <a:pt x="585836" y="5137208"/>
                  </a:lnTo>
                  <a:lnTo>
                    <a:pt x="607184" y="5177247"/>
                  </a:lnTo>
                  <a:lnTo>
                    <a:pt x="628876" y="5217073"/>
                  </a:lnTo>
                  <a:lnTo>
                    <a:pt x="650911" y="5256684"/>
                  </a:lnTo>
                  <a:lnTo>
                    <a:pt x="673286" y="5296077"/>
                  </a:lnTo>
                  <a:lnTo>
                    <a:pt x="696000" y="5335251"/>
                  </a:lnTo>
                  <a:lnTo>
                    <a:pt x="719051" y="5374204"/>
                  </a:lnTo>
                  <a:lnTo>
                    <a:pt x="742437" y="5412934"/>
                  </a:lnTo>
                  <a:lnTo>
                    <a:pt x="766156" y="5451438"/>
                  </a:lnTo>
                  <a:lnTo>
                    <a:pt x="790205" y="5489716"/>
                  </a:lnTo>
                  <a:lnTo>
                    <a:pt x="814583" y="5527764"/>
                  </a:lnTo>
                  <a:lnTo>
                    <a:pt x="839288" y="5565581"/>
                  </a:lnTo>
                  <a:lnTo>
                    <a:pt x="864318" y="5603165"/>
                  </a:lnTo>
                  <a:lnTo>
                    <a:pt x="889671" y="5640513"/>
                  </a:lnTo>
                  <a:lnTo>
                    <a:pt x="915344" y="5677625"/>
                  </a:lnTo>
                  <a:lnTo>
                    <a:pt x="941336" y="5714497"/>
                  </a:lnTo>
                  <a:lnTo>
                    <a:pt x="967645" y="5751129"/>
                  </a:lnTo>
                  <a:lnTo>
                    <a:pt x="994269" y="5787517"/>
                  </a:lnTo>
                  <a:lnTo>
                    <a:pt x="1021206" y="5823660"/>
                  </a:lnTo>
                  <a:lnTo>
                    <a:pt x="1048453" y="5859556"/>
                  </a:lnTo>
                  <a:lnTo>
                    <a:pt x="1076010" y="5895203"/>
                  </a:lnTo>
                  <a:lnTo>
                    <a:pt x="1103873" y="5930599"/>
                  </a:lnTo>
                  <a:lnTo>
                    <a:pt x="1132041" y="5965742"/>
                  </a:lnTo>
                  <a:lnTo>
                    <a:pt x="1160512" y="6000629"/>
                  </a:lnTo>
                  <a:lnTo>
                    <a:pt x="1189284" y="6035260"/>
                  </a:lnTo>
                  <a:lnTo>
                    <a:pt x="1218355" y="6069631"/>
                  </a:lnTo>
                  <a:lnTo>
                    <a:pt x="1247723" y="6103742"/>
                  </a:lnTo>
                  <a:lnTo>
                    <a:pt x="1277386" y="6137589"/>
                  </a:lnTo>
                  <a:lnTo>
                    <a:pt x="1307341" y="6171172"/>
                  </a:lnTo>
                  <a:lnTo>
                    <a:pt x="1337588" y="6204487"/>
                  </a:lnTo>
                  <a:lnTo>
                    <a:pt x="1368123" y="6237534"/>
                  </a:lnTo>
                  <a:lnTo>
                    <a:pt x="1398946" y="6270309"/>
                  </a:lnTo>
                  <a:lnTo>
                    <a:pt x="1430053" y="6302811"/>
                  </a:lnTo>
                  <a:lnTo>
                    <a:pt x="1461443" y="6335039"/>
                  </a:lnTo>
                  <a:lnTo>
                    <a:pt x="1493115" y="6366989"/>
                  </a:lnTo>
                  <a:lnTo>
                    <a:pt x="1525065" y="6398661"/>
                  </a:lnTo>
                  <a:lnTo>
                    <a:pt x="1557292" y="6430051"/>
                  </a:lnTo>
                  <a:lnTo>
                    <a:pt x="1589795" y="6461159"/>
                  </a:lnTo>
                  <a:lnTo>
                    <a:pt x="1622570" y="6491981"/>
                  </a:lnTo>
                  <a:lnTo>
                    <a:pt x="1655616" y="6522517"/>
                  </a:lnTo>
                  <a:lnTo>
                    <a:pt x="1688931" y="6552763"/>
                  </a:lnTo>
                  <a:lnTo>
                    <a:pt x="1722514" y="6582719"/>
                  </a:lnTo>
                  <a:lnTo>
                    <a:pt x="1756361" y="6612382"/>
                  </a:lnTo>
                  <a:lnTo>
                    <a:pt x="1790472" y="6641750"/>
                  </a:lnTo>
                  <a:lnTo>
                    <a:pt x="1824843" y="6670821"/>
                  </a:lnTo>
                  <a:lnTo>
                    <a:pt x="1859474" y="6699593"/>
                  </a:lnTo>
                  <a:lnTo>
                    <a:pt x="1894361" y="6728064"/>
                  </a:lnTo>
                  <a:lnTo>
                    <a:pt x="1929504" y="6756232"/>
                  </a:lnTo>
                  <a:lnTo>
                    <a:pt x="1964899" y="6784096"/>
                  </a:lnTo>
                  <a:lnTo>
                    <a:pt x="2000546" y="6811652"/>
                  </a:lnTo>
                  <a:lnTo>
                    <a:pt x="2036442" y="6838900"/>
                  </a:lnTo>
                  <a:lnTo>
                    <a:pt x="2072585" y="6865837"/>
                  </a:lnTo>
                  <a:lnTo>
                    <a:pt x="2108973" y="6892461"/>
                  </a:lnTo>
                  <a:lnTo>
                    <a:pt x="2145604" y="6918770"/>
                  </a:lnTo>
                  <a:lnTo>
                    <a:pt x="2182477" y="6944762"/>
                  </a:lnTo>
                  <a:lnTo>
                    <a:pt x="2219588" y="6970436"/>
                  </a:lnTo>
                  <a:lnTo>
                    <a:pt x="2256937" y="6995788"/>
                  </a:lnTo>
                  <a:lnTo>
                    <a:pt x="2294521" y="7020818"/>
                  </a:lnTo>
                  <a:lnTo>
                    <a:pt x="2332338" y="7045523"/>
                  </a:lnTo>
                  <a:lnTo>
                    <a:pt x="2370386" y="7069901"/>
                  </a:lnTo>
                  <a:lnTo>
                    <a:pt x="2408663" y="7093951"/>
                  </a:lnTo>
                  <a:lnTo>
                    <a:pt x="2447167" y="7117670"/>
                  </a:lnTo>
                  <a:lnTo>
                    <a:pt x="2485897" y="7141055"/>
                  </a:lnTo>
                  <a:lnTo>
                    <a:pt x="2524850" y="7164107"/>
                  </a:lnTo>
                  <a:lnTo>
                    <a:pt x="2564024" y="7186821"/>
                  </a:lnTo>
                  <a:lnTo>
                    <a:pt x="2603417" y="7209197"/>
                  </a:lnTo>
                  <a:lnTo>
                    <a:pt x="2643027" y="7231231"/>
                  </a:lnTo>
                  <a:lnTo>
                    <a:pt x="2682853" y="7252924"/>
                  </a:lnTo>
                  <a:lnTo>
                    <a:pt x="2722892" y="7274271"/>
                  </a:lnTo>
                  <a:lnTo>
                    <a:pt x="2763142" y="7295272"/>
                  </a:lnTo>
                  <a:lnTo>
                    <a:pt x="2803602" y="7315924"/>
                  </a:lnTo>
                  <a:lnTo>
                    <a:pt x="2844268" y="7336225"/>
                  </a:lnTo>
                  <a:lnTo>
                    <a:pt x="2885140" y="7356174"/>
                  </a:lnTo>
                  <a:lnTo>
                    <a:pt x="2926215" y="7375768"/>
                  </a:lnTo>
                  <a:lnTo>
                    <a:pt x="2967492" y="7395005"/>
                  </a:lnTo>
                  <a:lnTo>
                    <a:pt x="3008967" y="7413883"/>
                  </a:lnTo>
                  <a:lnTo>
                    <a:pt x="3050640" y="7432401"/>
                  </a:lnTo>
                  <a:lnTo>
                    <a:pt x="3092509" y="7450556"/>
                  </a:lnTo>
                  <a:lnTo>
                    <a:pt x="3134570" y="7468347"/>
                  </a:lnTo>
                  <a:lnTo>
                    <a:pt x="3176823" y="7485771"/>
                  </a:lnTo>
                  <a:lnTo>
                    <a:pt x="3219265" y="7502826"/>
                  </a:lnTo>
                  <a:lnTo>
                    <a:pt x="3261895" y="7519511"/>
                  </a:lnTo>
                  <a:lnTo>
                    <a:pt x="3304710" y="7535823"/>
                  </a:lnTo>
                  <a:lnTo>
                    <a:pt x="3347708" y="7551760"/>
                  </a:lnTo>
                  <a:lnTo>
                    <a:pt x="3390888" y="7567321"/>
                  </a:lnTo>
                  <a:lnTo>
                    <a:pt x="3434247" y="7582503"/>
                  </a:lnTo>
                  <a:lnTo>
                    <a:pt x="3477783" y="7597305"/>
                  </a:lnTo>
                  <a:lnTo>
                    <a:pt x="3521495" y="7611724"/>
                  </a:lnTo>
                  <a:lnTo>
                    <a:pt x="3565380" y="7625759"/>
                  </a:lnTo>
                  <a:lnTo>
                    <a:pt x="3609437" y="7639407"/>
                  </a:lnTo>
                  <a:lnTo>
                    <a:pt x="3698056" y="7665535"/>
                  </a:lnTo>
                  <a:lnTo>
                    <a:pt x="3787337" y="7690093"/>
                  </a:lnTo>
                  <a:lnTo>
                    <a:pt x="3877263" y="7713065"/>
                  </a:lnTo>
                  <a:lnTo>
                    <a:pt x="3967820" y="7734435"/>
                  </a:lnTo>
                  <a:lnTo>
                    <a:pt x="4058990" y="7754186"/>
                  </a:lnTo>
                  <a:lnTo>
                    <a:pt x="4150758" y="7772304"/>
                  </a:lnTo>
                  <a:lnTo>
                    <a:pt x="4243108" y="7788772"/>
                  </a:lnTo>
                  <a:lnTo>
                    <a:pt x="4336024" y="7803575"/>
                  </a:lnTo>
                  <a:lnTo>
                    <a:pt x="4429490" y="7816695"/>
                  </a:lnTo>
                  <a:lnTo>
                    <a:pt x="4523491" y="7828118"/>
                  </a:lnTo>
                  <a:lnTo>
                    <a:pt x="4618009" y="7837827"/>
                  </a:lnTo>
                  <a:lnTo>
                    <a:pt x="4713030" y="7845807"/>
                  </a:lnTo>
                  <a:lnTo>
                    <a:pt x="4808537" y="7852041"/>
                  </a:lnTo>
                  <a:lnTo>
                    <a:pt x="4904515" y="7856514"/>
                  </a:lnTo>
                  <a:lnTo>
                    <a:pt x="5000947" y="7859209"/>
                  </a:lnTo>
                  <a:lnTo>
                    <a:pt x="5097818" y="7860111"/>
                  </a:lnTo>
                  <a:lnTo>
                    <a:pt x="5194688" y="7859209"/>
                  </a:lnTo>
                  <a:lnTo>
                    <a:pt x="5291120" y="7856514"/>
                  </a:lnTo>
                  <a:lnTo>
                    <a:pt x="5387098" y="7852041"/>
                  </a:lnTo>
                  <a:lnTo>
                    <a:pt x="5482605" y="7845807"/>
                  </a:lnTo>
                  <a:lnTo>
                    <a:pt x="5537921" y="7841348"/>
                  </a:lnTo>
                  <a:lnTo>
                    <a:pt x="5537921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>
              <a:extLst>
                <a:ext uri="{FF2B5EF4-FFF2-40B4-BE49-F238E27FC236}">
                  <a16:creationId xmlns:a16="http://schemas.microsoft.com/office/drawing/2014/main" id="{31412DB8-8BE5-3396-7E00-EDEEEA9AB6EE}"/>
                </a:ext>
              </a:extLst>
            </p:cNvPr>
            <p:cNvSpPr/>
            <p:nvPr/>
          </p:nvSpPr>
          <p:spPr>
            <a:xfrm>
              <a:off x="10203830" y="4838699"/>
              <a:ext cx="8084184" cy="5448300"/>
            </a:xfrm>
            <a:custGeom>
              <a:avLst/>
              <a:gdLst/>
              <a:ahLst/>
              <a:cxnLst/>
              <a:rect l="l" t="t" r="r" b="b"/>
              <a:pathLst>
                <a:path w="8084184" h="5448300">
                  <a:moveTo>
                    <a:pt x="6318373" y="139700"/>
                  </a:moveTo>
                  <a:lnTo>
                    <a:pt x="3877263" y="139700"/>
                  </a:lnTo>
                  <a:lnTo>
                    <a:pt x="3521495" y="241300"/>
                  </a:lnTo>
                  <a:lnTo>
                    <a:pt x="3477783" y="266700"/>
                  </a:lnTo>
                  <a:lnTo>
                    <a:pt x="3304710" y="317500"/>
                  </a:lnTo>
                  <a:lnTo>
                    <a:pt x="3261895" y="342900"/>
                  </a:lnTo>
                  <a:lnTo>
                    <a:pt x="3176823" y="368300"/>
                  </a:lnTo>
                  <a:lnTo>
                    <a:pt x="3134570" y="393700"/>
                  </a:lnTo>
                  <a:lnTo>
                    <a:pt x="3092509" y="406400"/>
                  </a:lnTo>
                  <a:lnTo>
                    <a:pt x="3050640" y="431800"/>
                  </a:lnTo>
                  <a:lnTo>
                    <a:pt x="3008967" y="444500"/>
                  </a:lnTo>
                  <a:lnTo>
                    <a:pt x="2967492" y="469900"/>
                  </a:lnTo>
                  <a:lnTo>
                    <a:pt x="2926215" y="482600"/>
                  </a:lnTo>
                  <a:lnTo>
                    <a:pt x="2885140" y="508000"/>
                  </a:lnTo>
                  <a:lnTo>
                    <a:pt x="2844268" y="520700"/>
                  </a:lnTo>
                  <a:lnTo>
                    <a:pt x="2803602" y="546100"/>
                  </a:lnTo>
                  <a:lnTo>
                    <a:pt x="2763142" y="558800"/>
                  </a:lnTo>
                  <a:lnTo>
                    <a:pt x="2682853" y="609600"/>
                  </a:lnTo>
                  <a:lnTo>
                    <a:pt x="2643027" y="622300"/>
                  </a:lnTo>
                  <a:lnTo>
                    <a:pt x="2485897" y="723900"/>
                  </a:lnTo>
                  <a:lnTo>
                    <a:pt x="2447167" y="736600"/>
                  </a:lnTo>
                  <a:lnTo>
                    <a:pt x="2294521" y="838200"/>
                  </a:lnTo>
                  <a:lnTo>
                    <a:pt x="2145604" y="939800"/>
                  </a:lnTo>
                  <a:lnTo>
                    <a:pt x="2000546" y="1041400"/>
                  </a:lnTo>
                  <a:lnTo>
                    <a:pt x="1964899" y="1079500"/>
                  </a:lnTo>
                  <a:lnTo>
                    <a:pt x="1859474" y="1155700"/>
                  </a:lnTo>
                  <a:lnTo>
                    <a:pt x="1824843" y="1193800"/>
                  </a:lnTo>
                  <a:lnTo>
                    <a:pt x="1722514" y="1270000"/>
                  </a:lnTo>
                  <a:lnTo>
                    <a:pt x="1688931" y="1308100"/>
                  </a:lnTo>
                  <a:lnTo>
                    <a:pt x="1655616" y="1333500"/>
                  </a:lnTo>
                  <a:lnTo>
                    <a:pt x="1622570" y="1371600"/>
                  </a:lnTo>
                  <a:lnTo>
                    <a:pt x="1589795" y="1397000"/>
                  </a:lnTo>
                  <a:lnTo>
                    <a:pt x="1557292" y="1435100"/>
                  </a:lnTo>
                  <a:lnTo>
                    <a:pt x="1493115" y="1485900"/>
                  </a:lnTo>
                  <a:lnTo>
                    <a:pt x="1461443" y="1524000"/>
                  </a:lnTo>
                  <a:lnTo>
                    <a:pt x="1430053" y="1562100"/>
                  </a:lnTo>
                  <a:lnTo>
                    <a:pt x="1398946" y="1587500"/>
                  </a:lnTo>
                  <a:lnTo>
                    <a:pt x="1368123" y="1625600"/>
                  </a:lnTo>
                  <a:lnTo>
                    <a:pt x="1337588" y="1651000"/>
                  </a:lnTo>
                  <a:lnTo>
                    <a:pt x="1307341" y="1689100"/>
                  </a:lnTo>
                  <a:lnTo>
                    <a:pt x="1277386" y="1727200"/>
                  </a:lnTo>
                  <a:lnTo>
                    <a:pt x="1247723" y="1752600"/>
                  </a:lnTo>
                  <a:lnTo>
                    <a:pt x="1218355" y="1790700"/>
                  </a:lnTo>
                  <a:lnTo>
                    <a:pt x="1189284" y="1828800"/>
                  </a:lnTo>
                  <a:lnTo>
                    <a:pt x="1160512" y="1854200"/>
                  </a:lnTo>
                  <a:lnTo>
                    <a:pt x="1132041" y="1892300"/>
                  </a:lnTo>
                  <a:lnTo>
                    <a:pt x="1103873" y="1930400"/>
                  </a:lnTo>
                  <a:lnTo>
                    <a:pt x="1076010" y="1968500"/>
                  </a:lnTo>
                  <a:lnTo>
                    <a:pt x="1048453" y="1993900"/>
                  </a:lnTo>
                  <a:lnTo>
                    <a:pt x="1021206" y="2032000"/>
                  </a:lnTo>
                  <a:lnTo>
                    <a:pt x="994269" y="2070100"/>
                  </a:lnTo>
                  <a:lnTo>
                    <a:pt x="967645" y="2108200"/>
                  </a:lnTo>
                  <a:lnTo>
                    <a:pt x="941336" y="2146300"/>
                  </a:lnTo>
                  <a:lnTo>
                    <a:pt x="915344" y="2184400"/>
                  </a:lnTo>
                  <a:lnTo>
                    <a:pt x="889671" y="2222500"/>
                  </a:lnTo>
                  <a:lnTo>
                    <a:pt x="864318" y="2260600"/>
                  </a:lnTo>
                  <a:lnTo>
                    <a:pt x="839288" y="2298700"/>
                  </a:lnTo>
                  <a:lnTo>
                    <a:pt x="814583" y="2336800"/>
                  </a:lnTo>
                  <a:lnTo>
                    <a:pt x="790205" y="2374900"/>
                  </a:lnTo>
                  <a:lnTo>
                    <a:pt x="766156" y="2413000"/>
                  </a:lnTo>
                  <a:lnTo>
                    <a:pt x="742437" y="2451100"/>
                  </a:lnTo>
                  <a:lnTo>
                    <a:pt x="719051" y="2489200"/>
                  </a:lnTo>
                  <a:lnTo>
                    <a:pt x="696000" y="2527300"/>
                  </a:lnTo>
                  <a:lnTo>
                    <a:pt x="673286" y="2565400"/>
                  </a:lnTo>
                  <a:lnTo>
                    <a:pt x="650911" y="2603500"/>
                  </a:lnTo>
                  <a:lnTo>
                    <a:pt x="628876" y="2641600"/>
                  </a:lnTo>
                  <a:lnTo>
                    <a:pt x="607184" y="2679700"/>
                  </a:lnTo>
                  <a:lnTo>
                    <a:pt x="585836" y="2717800"/>
                  </a:lnTo>
                  <a:lnTo>
                    <a:pt x="564836" y="2755900"/>
                  </a:lnTo>
                  <a:lnTo>
                    <a:pt x="544184" y="2806700"/>
                  </a:lnTo>
                  <a:lnTo>
                    <a:pt x="523883" y="2844800"/>
                  </a:lnTo>
                  <a:lnTo>
                    <a:pt x="503934" y="2882900"/>
                  </a:lnTo>
                  <a:lnTo>
                    <a:pt x="484340" y="2921000"/>
                  </a:lnTo>
                  <a:lnTo>
                    <a:pt x="465103" y="2971800"/>
                  </a:lnTo>
                  <a:lnTo>
                    <a:pt x="446225" y="3009900"/>
                  </a:lnTo>
                  <a:lnTo>
                    <a:pt x="427707" y="3048000"/>
                  </a:lnTo>
                  <a:lnTo>
                    <a:pt x="409552" y="3086100"/>
                  </a:lnTo>
                  <a:lnTo>
                    <a:pt x="391761" y="3136900"/>
                  </a:lnTo>
                  <a:lnTo>
                    <a:pt x="374337" y="3175000"/>
                  </a:lnTo>
                  <a:lnTo>
                    <a:pt x="357282" y="3213100"/>
                  </a:lnTo>
                  <a:lnTo>
                    <a:pt x="340598" y="3263900"/>
                  </a:lnTo>
                  <a:lnTo>
                    <a:pt x="324286" y="3302000"/>
                  </a:lnTo>
                  <a:lnTo>
                    <a:pt x="308348" y="3352800"/>
                  </a:lnTo>
                  <a:lnTo>
                    <a:pt x="292788" y="3390900"/>
                  </a:lnTo>
                  <a:lnTo>
                    <a:pt x="277605" y="3429000"/>
                  </a:lnTo>
                  <a:lnTo>
                    <a:pt x="262804" y="3479800"/>
                  </a:lnTo>
                  <a:lnTo>
                    <a:pt x="248385" y="3517900"/>
                  </a:lnTo>
                  <a:lnTo>
                    <a:pt x="234350" y="3568700"/>
                  </a:lnTo>
                  <a:lnTo>
                    <a:pt x="220703" y="3606800"/>
                  </a:lnTo>
                  <a:lnTo>
                    <a:pt x="207443" y="3657600"/>
                  </a:lnTo>
                  <a:lnTo>
                    <a:pt x="194574" y="3695700"/>
                  </a:lnTo>
                  <a:lnTo>
                    <a:pt x="182098" y="3746500"/>
                  </a:lnTo>
                  <a:lnTo>
                    <a:pt x="170017" y="3784600"/>
                  </a:lnTo>
                  <a:lnTo>
                    <a:pt x="158331" y="3835400"/>
                  </a:lnTo>
                  <a:lnTo>
                    <a:pt x="147045" y="3873500"/>
                  </a:lnTo>
                  <a:lnTo>
                    <a:pt x="136159" y="3924300"/>
                  </a:lnTo>
                  <a:lnTo>
                    <a:pt x="125675" y="3962400"/>
                  </a:lnTo>
                  <a:lnTo>
                    <a:pt x="115596" y="4013200"/>
                  </a:lnTo>
                  <a:lnTo>
                    <a:pt x="105923" y="4064000"/>
                  </a:lnTo>
                  <a:lnTo>
                    <a:pt x="96659" y="4102100"/>
                  </a:lnTo>
                  <a:lnTo>
                    <a:pt x="87805" y="4152900"/>
                  </a:lnTo>
                  <a:lnTo>
                    <a:pt x="79364" y="4191000"/>
                  </a:lnTo>
                  <a:lnTo>
                    <a:pt x="71338" y="4241800"/>
                  </a:lnTo>
                  <a:lnTo>
                    <a:pt x="63727" y="4292600"/>
                  </a:lnTo>
                  <a:lnTo>
                    <a:pt x="56535" y="4330700"/>
                  </a:lnTo>
                  <a:lnTo>
                    <a:pt x="49764" y="4381500"/>
                  </a:lnTo>
                  <a:lnTo>
                    <a:pt x="43415" y="4432300"/>
                  </a:lnTo>
                  <a:lnTo>
                    <a:pt x="37490" y="4470400"/>
                  </a:lnTo>
                  <a:lnTo>
                    <a:pt x="31992" y="4521200"/>
                  </a:lnTo>
                  <a:lnTo>
                    <a:pt x="26922" y="4572000"/>
                  </a:lnTo>
                  <a:lnTo>
                    <a:pt x="22283" y="4622800"/>
                  </a:lnTo>
                  <a:lnTo>
                    <a:pt x="18076" y="4660900"/>
                  </a:lnTo>
                  <a:lnTo>
                    <a:pt x="14303" y="4711700"/>
                  </a:lnTo>
                  <a:lnTo>
                    <a:pt x="10967" y="4762500"/>
                  </a:lnTo>
                  <a:lnTo>
                    <a:pt x="8069" y="4813300"/>
                  </a:lnTo>
                  <a:lnTo>
                    <a:pt x="5612" y="4851400"/>
                  </a:lnTo>
                  <a:lnTo>
                    <a:pt x="3597" y="4902200"/>
                  </a:lnTo>
                  <a:lnTo>
                    <a:pt x="2026" y="4953000"/>
                  </a:lnTo>
                  <a:lnTo>
                    <a:pt x="901" y="5003800"/>
                  </a:lnTo>
                  <a:lnTo>
                    <a:pt x="225" y="5041900"/>
                  </a:lnTo>
                  <a:lnTo>
                    <a:pt x="0" y="5092700"/>
                  </a:lnTo>
                  <a:lnTo>
                    <a:pt x="225" y="5143500"/>
                  </a:lnTo>
                  <a:lnTo>
                    <a:pt x="901" y="5194300"/>
                  </a:lnTo>
                  <a:lnTo>
                    <a:pt x="2026" y="5245100"/>
                  </a:lnTo>
                  <a:lnTo>
                    <a:pt x="3597" y="5295900"/>
                  </a:lnTo>
                  <a:lnTo>
                    <a:pt x="5612" y="5334000"/>
                  </a:lnTo>
                  <a:lnTo>
                    <a:pt x="8069" y="5384800"/>
                  </a:lnTo>
                  <a:lnTo>
                    <a:pt x="10967" y="5435600"/>
                  </a:lnTo>
                  <a:lnTo>
                    <a:pt x="12432" y="5448300"/>
                  </a:lnTo>
                  <a:lnTo>
                    <a:pt x="8084169" y="5448300"/>
                  </a:lnTo>
                  <a:lnTo>
                    <a:pt x="8084169" y="965200"/>
                  </a:lnTo>
                  <a:lnTo>
                    <a:pt x="8050035" y="939800"/>
                  </a:lnTo>
                  <a:lnTo>
                    <a:pt x="7901118" y="838200"/>
                  </a:lnTo>
                  <a:lnTo>
                    <a:pt x="7748471" y="736600"/>
                  </a:lnTo>
                  <a:lnTo>
                    <a:pt x="7709742" y="723900"/>
                  </a:lnTo>
                  <a:lnTo>
                    <a:pt x="7552611" y="622300"/>
                  </a:lnTo>
                  <a:lnTo>
                    <a:pt x="7512785" y="609600"/>
                  </a:lnTo>
                  <a:lnTo>
                    <a:pt x="7432496" y="558800"/>
                  </a:lnTo>
                  <a:lnTo>
                    <a:pt x="7392036" y="546100"/>
                  </a:lnTo>
                  <a:lnTo>
                    <a:pt x="7351370" y="520700"/>
                  </a:lnTo>
                  <a:lnTo>
                    <a:pt x="7310498" y="508000"/>
                  </a:lnTo>
                  <a:lnTo>
                    <a:pt x="7269422" y="482600"/>
                  </a:lnTo>
                  <a:lnTo>
                    <a:pt x="7228146" y="469900"/>
                  </a:lnTo>
                  <a:lnTo>
                    <a:pt x="7186670" y="444500"/>
                  </a:lnTo>
                  <a:lnTo>
                    <a:pt x="7144997" y="431800"/>
                  </a:lnTo>
                  <a:lnTo>
                    <a:pt x="7103129" y="406400"/>
                  </a:lnTo>
                  <a:lnTo>
                    <a:pt x="7061067" y="393700"/>
                  </a:lnTo>
                  <a:lnTo>
                    <a:pt x="7018814" y="368300"/>
                  </a:lnTo>
                  <a:lnTo>
                    <a:pt x="6933742" y="342900"/>
                  </a:lnTo>
                  <a:lnTo>
                    <a:pt x="6890927" y="317500"/>
                  </a:lnTo>
                  <a:lnTo>
                    <a:pt x="6717853" y="266700"/>
                  </a:lnTo>
                  <a:lnTo>
                    <a:pt x="6674142" y="241300"/>
                  </a:lnTo>
                  <a:lnTo>
                    <a:pt x="6318373" y="139700"/>
                  </a:lnTo>
                  <a:close/>
                </a:path>
                <a:path w="8084184" h="5448300">
                  <a:moveTo>
                    <a:pt x="6136646" y="101600"/>
                  </a:moveTo>
                  <a:lnTo>
                    <a:pt x="4058990" y="101600"/>
                  </a:lnTo>
                  <a:lnTo>
                    <a:pt x="3922464" y="139700"/>
                  </a:lnTo>
                  <a:lnTo>
                    <a:pt x="6273172" y="139700"/>
                  </a:lnTo>
                  <a:lnTo>
                    <a:pt x="6136646" y="101600"/>
                  </a:lnTo>
                  <a:close/>
                </a:path>
                <a:path w="8084184" h="5448300">
                  <a:moveTo>
                    <a:pt x="5998774" y="76200"/>
                  </a:moveTo>
                  <a:lnTo>
                    <a:pt x="4196861" y="76200"/>
                  </a:lnTo>
                  <a:lnTo>
                    <a:pt x="4104800" y="101600"/>
                  </a:lnTo>
                  <a:lnTo>
                    <a:pt x="6090835" y="101600"/>
                  </a:lnTo>
                  <a:lnTo>
                    <a:pt x="5998774" y="76200"/>
                  </a:lnTo>
                  <a:close/>
                </a:path>
                <a:path w="8084184" h="5448300">
                  <a:moveTo>
                    <a:pt x="5859611" y="50800"/>
                  </a:moveTo>
                  <a:lnTo>
                    <a:pt x="4336024" y="50800"/>
                  </a:lnTo>
                  <a:lnTo>
                    <a:pt x="4243108" y="76200"/>
                  </a:lnTo>
                  <a:lnTo>
                    <a:pt x="5952527" y="76200"/>
                  </a:lnTo>
                  <a:lnTo>
                    <a:pt x="5859611" y="50800"/>
                  </a:lnTo>
                  <a:close/>
                </a:path>
                <a:path w="8084184" h="5448300">
                  <a:moveTo>
                    <a:pt x="5766145" y="38100"/>
                  </a:moveTo>
                  <a:lnTo>
                    <a:pt x="4429490" y="38100"/>
                  </a:lnTo>
                  <a:lnTo>
                    <a:pt x="4382690" y="50800"/>
                  </a:lnTo>
                  <a:lnTo>
                    <a:pt x="5812946" y="50800"/>
                  </a:lnTo>
                  <a:lnTo>
                    <a:pt x="5766145" y="38100"/>
                  </a:lnTo>
                  <a:close/>
                </a:path>
                <a:path w="8084184" h="5448300">
                  <a:moveTo>
                    <a:pt x="5672145" y="25400"/>
                  </a:moveTo>
                  <a:lnTo>
                    <a:pt x="4523491" y="25400"/>
                  </a:lnTo>
                  <a:lnTo>
                    <a:pt x="4476425" y="38100"/>
                  </a:lnTo>
                  <a:lnTo>
                    <a:pt x="5719211" y="38100"/>
                  </a:lnTo>
                  <a:lnTo>
                    <a:pt x="5672145" y="25400"/>
                  </a:lnTo>
                  <a:close/>
                </a:path>
                <a:path w="8084184" h="5448300">
                  <a:moveTo>
                    <a:pt x="5530177" y="12700"/>
                  </a:moveTo>
                  <a:lnTo>
                    <a:pt x="4665458" y="12700"/>
                  </a:lnTo>
                  <a:lnTo>
                    <a:pt x="4618009" y="25400"/>
                  </a:lnTo>
                  <a:lnTo>
                    <a:pt x="5577626" y="25400"/>
                  </a:lnTo>
                  <a:lnTo>
                    <a:pt x="5530177" y="12700"/>
                  </a:lnTo>
                  <a:close/>
                </a:path>
                <a:path w="8084184" h="5448300">
                  <a:moveTo>
                    <a:pt x="5339167" y="0"/>
                  </a:moveTo>
                  <a:lnTo>
                    <a:pt x="4856468" y="0"/>
                  </a:lnTo>
                  <a:lnTo>
                    <a:pt x="4808537" y="12700"/>
                  </a:lnTo>
                  <a:lnTo>
                    <a:pt x="5387098" y="12700"/>
                  </a:lnTo>
                  <a:lnTo>
                    <a:pt x="5339167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>
            <a:extLst>
              <a:ext uri="{FF2B5EF4-FFF2-40B4-BE49-F238E27FC236}">
                <a16:creationId xmlns:a16="http://schemas.microsoft.com/office/drawing/2014/main" id="{E27FFA61-0511-84FC-3B81-36ACEFA65BE1}"/>
              </a:ext>
            </a:extLst>
          </p:cNvPr>
          <p:cNvSpPr/>
          <p:nvPr/>
        </p:nvSpPr>
        <p:spPr>
          <a:xfrm>
            <a:off x="0" y="9378750"/>
            <a:ext cx="3424554" cy="908685"/>
          </a:xfrm>
          <a:custGeom>
            <a:avLst/>
            <a:gdLst/>
            <a:ahLst/>
            <a:cxnLst/>
            <a:rect l="l" t="t" r="r" b="b"/>
            <a:pathLst>
              <a:path w="3424554" h="908684">
                <a:moveTo>
                  <a:pt x="0" y="5255"/>
                </a:moveTo>
                <a:lnTo>
                  <a:pt x="49107" y="3423"/>
                </a:lnTo>
                <a:lnTo>
                  <a:pt x="100601" y="1928"/>
                </a:lnTo>
                <a:lnTo>
                  <a:pt x="152217" y="858"/>
                </a:lnTo>
                <a:lnTo>
                  <a:pt x="203953" y="214"/>
                </a:lnTo>
                <a:lnTo>
                  <a:pt x="255807" y="0"/>
                </a:lnTo>
                <a:lnTo>
                  <a:pt x="307661" y="214"/>
                </a:lnTo>
                <a:lnTo>
                  <a:pt x="359397" y="858"/>
                </a:lnTo>
                <a:lnTo>
                  <a:pt x="411013" y="1928"/>
                </a:lnTo>
                <a:lnTo>
                  <a:pt x="462507" y="3423"/>
                </a:lnTo>
                <a:lnTo>
                  <a:pt x="513877" y="5340"/>
                </a:lnTo>
                <a:lnTo>
                  <a:pt x="565119" y="7678"/>
                </a:lnTo>
                <a:lnTo>
                  <a:pt x="616233" y="10435"/>
                </a:lnTo>
                <a:lnTo>
                  <a:pt x="667215" y="13609"/>
                </a:lnTo>
                <a:lnTo>
                  <a:pt x="718063" y="17197"/>
                </a:lnTo>
                <a:lnTo>
                  <a:pt x="768776" y="21199"/>
                </a:lnTo>
                <a:lnTo>
                  <a:pt x="819351" y="25612"/>
                </a:lnTo>
                <a:lnTo>
                  <a:pt x="869786" y="30434"/>
                </a:lnTo>
                <a:lnTo>
                  <a:pt x="920079" y="35663"/>
                </a:lnTo>
                <a:lnTo>
                  <a:pt x="970226" y="41297"/>
                </a:lnTo>
                <a:lnTo>
                  <a:pt x="1020227" y="47335"/>
                </a:lnTo>
                <a:lnTo>
                  <a:pt x="1070079" y="53774"/>
                </a:lnTo>
                <a:lnTo>
                  <a:pt x="1119779" y="60612"/>
                </a:lnTo>
                <a:lnTo>
                  <a:pt x="1169326" y="67848"/>
                </a:lnTo>
                <a:lnTo>
                  <a:pt x="1218717" y="75480"/>
                </a:lnTo>
                <a:lnTo>
                  <a:pt x="1267950" y="83505"/>
                </a:lnTo>
                <a:lnTo>
                  <a:pt x="1317023" y="91921"/>
                </a:lnTo>
                <a:lnTo>
                  <a:pt x="1365933" y="100728"/>
                </a:lnTo>
                <a:lnTo>
                  <a:pt x="1414678" y="109922"/>
                </a:lnTo>
                <a:lnTo>
                  <a:pt x="1463257" y="119502"/>
                </a:lnTo>
                <a:lnTo>
                  <a:pt x="1511666" y="129466"/>
                </a:lnTo>
                <a:lnTo>
                  <a:pt x="1559904" y="139811"/>
                </a:lnTo>
                <a:lnTo>
                  <a:pt x="1607968" y="150537"/>
                </a:lnTo>
                <a:lnTo>
                  <a:pt x="1655856" y="161641"/>
                </a:lnTo>
                <a:lnTo>
                  <a:pt x="1703566" y="173121"/>
                </a:lnTo>
                <a:lnTo>
                  <a:pt x="1751096" y="184975"/>
                </a:lnTo>
                <a:lnTo>
                  <a:pt x="1798443" y="197201"/>
                </a:lnTo>
                <a:lnTo>
                  <a:pt x="1845605" y="209798"/>
                </a:lnTo>
                <a:lnTo>
                  <a:pt x="1892580" y="222763"/>
                </a:lnTo>
                <a:lnTo>
                  <a:pt x="1939366" y="236095"/>
                </a:lnTo>
                <a:lnTo>
                  <a:pt x="1985960" y="249791"/>
                </a:lnTo>
                <a:lnTo>
                  <a:pt x="2032361" y="263849"/>
                </a:lnTo>
                <a:lnTo>
                  <a:pt x="2078566" y="278268"/>
                </a:lnTo>
                <a:lnTo>
                  <a:pt x="2124572" y="293046"/>
                </a:lnTo>
                <a:lnTo>
                  <a:pt x="2170378" y="308180"/>
                </a:lnTo>
                <a:lnTo>
                  <a:pt x="2215981" y="323670"/>
                </a:lnTo>
                <a:lnTo>
                  <a:pt x="2261379" y="339512"/>
                </a:lnTo>
                <a:lnTo>
                  <a:pt x="2306570" y="355705"/>
                </a:lnTo>
                <a:lnTo>
                  <a:pt x="2351552" y="372247"/>
                </a:lnTo>
                <a:lnTo>
                  <a:pt x="2396322" y="389135"/>
                </a:lnTo>
                <a:lnTo>
                  <a:pt x="2440879" y="406369"/>
                </a:lnTo>
                <a:lnTo>
                  <a:pt x="2485219" y="423947"/>
                </a:lnTo>
                <a:lnTo>
                  <a:pt x="2529341" y="441865"/>
                </a:lnTo>
                <a:lnTo>
                  <a:pt x="2573242" y="460123"/>
                </a:lnTo>
                <a:lnTo>
                  <a:pt x="2616921" y="478717"/>
                </a:lnTo>
                <a:lnTo>
                  <a:pt x="2660374" y="497648"/>
                </a:lnTo>
                <a:lnTo>
                  <a:pt x="2703600" y="516911"/>
                </a:lnTo>
                <a:lnTo>
                  <a:pt x="2746597" y="536506"/>
                </a:lnTo>
                <a:lnTo>
                  <a:pt x="2789362" y="556431"/>
                </a:lnTo>
                <a:lnTo>
                  <a:pt x="2831894" y="576683"/>
                </a:lnTo>
                <a:lnTo>
                  <a:pt x="2874189" y="597261"/>
                </a:lnTo>
                <a:lnTo>
                  <a:pt x="2916245" y="618163"/>
                </a:lnTo>
                <a:lnTo>
                  <a:pt x="2958061" y="639387"/>
                </a:lnTo>
                <a:lnTo>
                  <a:pt x="2999634" y="660930"/>
                </a:lnTo>
                <a:lnTo>
                  <a:pt x="3040962" y="682791"/>
                </a:lnTo>
                <a:lnTo>
                  <a:pt x="3082043" y="704968"/>
                </a:lnTo>
                <a:lnTo>
                  <a:pt x="3122874" y="727460"/>
                </a:lnTo>
                <a:lnTo>
                  <a:pt x="3163453" y="750263"/>
                </a:lnTo>
                <a:lnTo>
                  <a:pt x="3203778" y="773376"/>
                </a:lnTo>
                <a:lnTo>
                  <a:pt x="3243847" y="796798"/>
                </a:lnTo>
                <a:lnTo>
                  <a:pt x="3283658" y="820526"/>
                </a:lnTo>
                <a:lnTo>
                  <a:pt x="3323208" y="844558"/>
                </a:lnTo>
                <a:lnTo>
                  <a:pt x="3362495" y="868893"/>
                </a:lnTo>
                <a:lnTo>
                  <a:pt x="3401516" y="893528"/>
                </a:lnTo>
                <a:lnTo>
                  <a:pt x="3424398" y="908249"/>
                </a:lnTo>
              </a:path>
            </a:pathLst>
          </a:custGeom>
          <a:ln w="160934">
            <a:solidFill>
              <a:srgbClr val="01335C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DBE2C7FA-6E89-B9EF-8725-BD5E088565CD}"/>
              </a:ext>
            </a:extLst>
          </p:cNvPr>
          <p:cNvSpPr/>
          <p:nvPr/>
        </p:nvSpPr>
        <p:spPr>
          <a:xfrm>
            <a:off x="0" y="0"/>
            <a:ext cx="9624060" cy="731520"/>
          </a:xfrm>
          <a:custGeom>
            <a:avLst/>
            <a:gdLst/>
            <a:ahLst/>
            <a:cxnLst/>
            <a:rect l="l" t="t" r="r" b="b"/>
            <a:pathLst>
              <a:path w="9624060" h="731520">
                <a:moveTo>
                  <a:pt x="9623961" y="0"/>
                </a:moveTo>
                <a:lnTo>
                  <a:pt x="9567527" y="18350"/>
                </a:lnTo>
                <a:lnTo>
                  <a:pt x="9508199" y="37314"/>
                </a:lnTo>
                <a:lnTo>
                  <a:pt x="9448566" y="56051"/>
                </a:lnTo>
                <a:lnTo>
                  <a:pt x="9388629" y="74559"/>
                </a:lnTo>
                <a:lnTo>
                  <a:pt x="9328391" y="92837"/>
                </a:lnTo>
                <a:lnTo>
                  <a:pt x="9267855" y="110883"/>
                </a:lnTo>
                <a:lnTo>
                  <a:pt x="9207022" y="128698"/>
                </a:lnTo>
                <a:lnTo>
                  <a:pt x="9145894" y="146279"/>
                </a:lnTo>
                <a:lnTo>
                  <a:pt x="9084476" y="163625"/>
                </a:lnTo>
                <a:lnTo>
                  <a:pt x="9022767" y="180735"/>
                </a:lnTo>
                <a:lnTo>
                  <a:pt x="8960772" y="197608"/>
                </a:lnTo>
                <a:lnTo>
                  <a:pt x="8898492" y="214243"/>
                </a:lnTo>
                <a:lnTo>
                  <a:pt x="8835929" y="230639"/>
                </a:lnTo>
                <a:lnTo>
                  <a:pt x="8773087" y="246793"/>
                </a:lnTo>
                <a:lnTo>
                  <a:pt x="8709966" y="262706"/>
                </a:lnTo>
                <a:lnTo>
                  <a:pt x="8646570" y="278376"/>
                </a:lnTo>
                <a:lnTo>
                  <a:pt x="8582902" y="293801"/>
                </a:lnTo>
                <a:lnTo>
                  <a:pt x="8518962" y="308981"/>
                </a:lnTo>
                <a:lnTo>
                  <a:pt x="8454754" y="323914"/>
                </a:lnTo>
                <a:lnTo>
                  <a:pt x="8390280" y="338600"/>
                </a:lnTo>
                <a:lnTo>
                  <a:pt x="8325542" y="353036"/>
                </a:lnTo>
                <a:lnTo>
                  <a:pt x="8260543" y="367222"/>
                </a:lnTo>
                <a:lnTo>
                  <a:pt x="8195285" y="381157"/>
                </a:lnTo>
                <a:lnTo>
                  <a:pt x="8129770" y="394839"/>
                </a:lnTo>
                <a:lnTo>
                  <a:pt x="8064000" y="408268"/>
                </a:lnTo>
                <a:lnTo>
                  <a:pt x="7997979" y="421441"/>
                </a:lnTo>
                <a:lnTo>
                  <a:pt x="7931708" y="434358"/>
                </a:lnTo>
                <a:lnTo>
                  <a:pt x="7865189" y="447018"/>
                </a:lnTo>
                <a:lnTo>
                  <a:pt x="7798425" y="459419"/>
                </a:lnTo>
                <a:lnTo>
                  <a:pt x="7731419" y="471561"/>
                </a:lnTo>
                <a:lnTo>
                  <a:pt x="7664172" y="483441"/>
                </a:lnTo>
                <a:lnTo>
                  <a:pt x="7596687" y="495060"/>
                </a:lnTo>
                <a:lnTo>
                  <a:pt x="7528967" y="506415"/>
                </a:lnTo>
                <a:lnTo>
                  <a:pt x="7461013" y="517505"/>
                </a:lnTo>
                <a:lnTo>
                  <a:pt x="7392828" y="528330"/>
                </a:lnTo>
                <a:lnTo>
                  <a:pt x="7324414" y="538888"/>
                </a:lnTo>
                <a:lnTo>
                  <a:pt x="7255774" y="549178"/>
                </a:lnTo>
                <a:lnTo>
                  <a:pt x="7186910" y="559198"/>
                </a:lnTo>
                <a:lnTo>
                  <a:pt x="7117824" y="568949"/>
                </a:lnTo>
                <a:lnTo>
                  <a:pt x="7048519" y="578427"/>
                </a:lnTo>
                <a:lnTo>
                  <a:pt x="6978997" y="587632"/>
                </a:lnTo>
                <a:lnTo>
                  <a:pt x="6909260" y="596564"/>
                </a:lnTo>
                <a:lnTo>
                  <a:pt x="6839311" y="605220"/>
                </a:lnTo>
                <a:lnTo>
                  <a:pt x="6769152" y="613600"/>
                </a:lnTo>
                <a:lnTo>
                  <a:pt x="6698785" y="621702"/>
                </a:lnTo>
                <a:lnTo>
                  <a:pt x="6628212" y="629525"/>
                </a:lnTo>
                <a:lnTo>
                  <a:pt x="6557437" y="637068"/>
                </a:lnTo>
                <a:lnTo>
                  <a:pt x="6486461" y="644330"/>
                </a:lnTo>
                <a:lnTo>
                  <a:pt x="6415286" y="651310"/>
                </a:lnTo>
                <a:lnTo>
                  <a:pt x="6343916" y="658006"/>
                </a:lnTo>
                <a:lnTo>
                  <a:pt x="6272352" y="664417"/>
                </a:lnTo>
                <a:lnTo>
                  <a:pt x="6200596" y="670542"/>
                </a:lnTo>
                <a:lnTo>
                  <a:pt x="6128652" y="676380"/>
                </a:lnTo>
                <a:lnTo>
                  <a:pt x="6056521" y="681930"/>
                </a:lnTo>
                <a:lnTo>
                  <a:pt x="5984205" y="687190"/>
                </a:lnTo>
                <a:lnTo>
                  <a:pt x="5911708" y="692159"/>
                </a:lnTo>
                <a:lnTo>
                  <a:pt x="5839030" y="696837"/>
                </a:lnTo>
                <a:lnTo>
                  <a:pt x="5766176" y="701221"/>
                </a:lnTo>
                <a:lnTo>
                  <a:pt x="5693146" y="705311"/>
                </a:lnTo>
                <a:lnTo>
                  <a:pt x="5619944" y="709106"/>
                </a:lnTo>
                <a:lnTo>
                  <a:pt x="5546572" y="712603"/>
                </a:lnTo>
                <a:lnTo>
                  <a:pt x="5473031" y="715803"/>
                </a:lnTo>
                <a:lnTo>
                  <a:pt x="5399325" y="718704"/>
                </a:lnTo>
                <a:lnTo>
                  <a:pt x="5325455" y="721304"/>
                </a:lnTo>
                <a:lnTo>
                  <a:pt x="5251425" y="723603"/>
                </a:lnTo>
                <a:lnTo>
                  <a:pt x="5177235" y="725600"/>
                </a:lnTo>
                <a:lnTo>
                  <a:pt x="5102890" y="727292"/>
                </a:lnTo>
                <a:lnTo>
                  <a:pt x="5028390" y="728680"/>
                </a:lnTo>
                <a:lnTo>
                  <a:pt x="4953739" y="729761"/>
                </a:lnTo>
                <a:lnTo>
                  <a:pt x="4878939" y="730535"/>
                </a:lnTo>
                <a:lnTo>
                  <a:pt x="4803991" y="731000"/>
                </a:lnTo>
                <a:lnTo>
                  <a:pt x="4728899" y="731155"/>
                </a:lnTo>
                <a:lnTo>
                  <a:pt x="4653807" y="731000"/>
                </a:lnTo>
                <a:lnTo>
                  <a:pt x="4578859" y="730535"/>
                </a:lnTo>
                <a:lnTo>
                  <a:pt x="4504059" y="729761"/>
                </a:lnTo>
                <a:lnTo>
                  <a:pt x="4429408" y="728680"/>
                </a:lnTo>
                <a:lnTo>
                  <a:pt x="4354908" y="727292"/>
                </a:lnTo>
                <a:lnTo>
                  <a:pt x="4280563" y="725600"/>
                </a:lnTo>
                <a:lnTo>
                  <a:pt x="4206374" y="723603"/>
                </a:lnTo>
                <a:lnTo>
                  <a:pt x="4132343" y="721304"/>
                </a:lnTo>
                <a:lnTo>
                  <a:pt x="4058473" y="718704"/>
                </a:lnTo>
                <a:lnTo>
                  <a:pt x="3984767" y="715803"/>
                </a:lnTo>
                <a:lnTo>
                  <a:pt x="3911227" y="712603"/>
                </a:lnTo>
                <a:lnTo>
                  <a:pt x="3837854" y="709106"/>
                </a:lnTo>
                <a:lnTo>
                  <a:pt x="3764652" y="705311"/>
                </a:lnTo>
                <a:lnTo>
                  <a:pt x="3691622" y="701221"/>
                </a:lnTo>
                <a:lnTo>
                  <a:pt x="3618768" y="696837"/>
                </a:lnTo>
                <a:lnTo>
                  <a:pt x="3546091" y="692159"/>
                </a:lnTo>
                <a:lnTo>
                  <a:pt x="3473593" y="687190"/>
                </a:lnTo>
                <a:lnTo>
                  <a:pt x="3401278" y="681930"/>
                </a:lnTo>
                <a:lnTo>
                  <a:pt x="3329146" y="676380"/>
                </a:lnTo>
                <a:lnTo>
                  <a:pt x="3257202" y="670542"/>
                </a:lnTo>
                <a:lnTo>
                  <a:pt x="3185446" y="664417"/>
                </a:lnTo>
                <a:lnTo>
                  <a:pt x="3113882" y="658006"/>
                </a:lnTo>
                <a:lnTo>
                  <a:pt x="3042512" y="651310"/>
                </a:lnTo>
                <a:lnTo>
                  <a:pt x="2971337" y="644330"/>
                </a:lnTo>
                <a:lnTo>
                  <a:pt x="2900361" y="637068"/>
                </a:lnTo>
                <a:lnTo>
                  <a:pt x="2829586" y="629525"/>
                </a:lnTo>
                <a:lnTo>
                  <a:pt x="2759014" y="621702"/>
                </a:lnTo>
                <a:lnTo>
                  <a:pt x="2688647" y="613600"/>
                </a:lnTo>
                <a:lnTo>
                  <a:pt x="2618487" y="605220"/>
                </a:lnTo>
                <a:lnTo>
                  <a:pt x="2548538" y="596564"/>
                </a:lnTo>
                <a:lnTo>
                  <a:pt x="2478801" y="587632"/>
                </a:lnTo>
                <a:lnTo>
                  <a:pt x="2409279" y="578427"/>
                </a:lnTo>
                <a:lnTo>
                  <a:pt x="2339974" y="568949"/>
                </a:lnTo>
                <a:lnTo>
                  <a:pt x="2270888" y="559198"/>
                </a:lnTo>
                <a:lnTo>
                  <a:pt x="2202024" y="549178"/>
                </a:lnTo>
                <a:lnTo>
                  <a:pt x="2133384" y="538888"/>
                </a:lnTo>
                <a:lnTo>
                  <a:pt x="2064970" y="528330"/>
                </a:lnTo>
                <a:lnTo>
                  <a:pt x="1996785" y="517505"/>
                </a:lnTo>
                <a:lnTo>
                  <a:pt x="1928831" y="506415"/>
                </a:lnTo>
                <a:lnTo>
                  <a:pt x="1861111" y="495060"/>
                </a:lnTo>
                <a:lnTo>
                  <a:pt x="1793626" y="483441"/>
                </a:lnTo>
                <a:lnTo>
                  <a:pt x="1726379" y="471561"/>
                </a:lnTo>
                <a:lnTo>
                  <a:pt x="1659373" y="459419"/>
                </a:lnTo>
                <a:lnTo>
                  <a:pt x="1592609" y="447018"/>
                </a:lnTo>
                <a:lnTo>
                  <a:pt x="1526091" y="434358"/>
                </a:lnTo>
                <a:lnTo>
                  <a:pt x="1459820" y="421441"/>
                </a:lnTo>
                <a:lnTo>
                  <a:pt x="1393798" y="408268"/>
                </a:lnTo>
                <a:lnTo>
                  <a:pt x="1328029" y="394839"/>
                </a:lnTo>
                <a:lnTo>
                  <a:pt x="1262514" y="381157"/>
                </a:lnTo>
                <a:lnTo>
                  <a:pt x="1197255" y="367222"/>
                </a:lnTo>
                <a:lnTo>
                  <a:pt x="1132256" y="353036"/>
                </a:lnTo>
                <a:lnTo>
                  <a:pt x="1067518" y="338600"/>
                </a:lnTo>
                <a:lnTo>
                  <a:pt x="1003044" y="323914"/>
                </a:lnTo>
                <a:lnTo>
                  <a:pt x="938836" y="308981"/>
                </a:lnTo>
                <a:lnTo>
                  <a:pt x="874897" y="293801"/>
                </a:lnTo>
                <a:lnTo>
                  <a:pt x="811228" y="278376"/>
                </a:lnTo>
                <a:lnTo>
                  <a:pt x="747832" y="262706"/>
                </a:lnTo>
                <a:lnTo>
                  <a:pt x="684712" y="246793"/>
                </a:lnTo>
                <a:lnTo>
                  <a:pt x="621869" y="230639"/>
                </a:lnTo>
                <a:lnTo>
                  <a:pt x="559306" y="214243"/>
                </a:lnTo>
                <a:lnTo>
                  <a:pt x="497026" y="197608"/>
                </a:lnTo>
                <a:lnTo>
                  <a:pt x="435031" y="180735"/>
                </a:lnTo>
                <a:lnTo>
                  <a:pt x="373323" y="163625"/>
                </a:lnTo>
                <a:lnTo>
                  <a:pt x="311904" y="146279"/>
                </a:lnTo>
                <a:lnTo>
                  <a:pt x="250777" y="128698"/>
                </a:lnTo>
                <a:lnTo>
                  <a:pt x="189944" y="110883"/>
                </a:lnTo>
                <a:lnTo>
                  <a:pt x="129407" y="92837"/>
                </a:lnTo>
                <a:lnTo>
                  <a:pt x="69169" y="74559"/>
                </a:lnTo>
                <a:lnTo>
                  <a:pt x="9233" y="56051"/>
                </a:lnTo>
                <a:lnTo>
                  <a:pt x="0" y="53150"/>
                </a:lnTo>
              </a:path>
            </a:pathLst>
          </a:custGeom>
          <a:ln w="160934">
            <a:solidFill>
              <a:srgbClr val="FA821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2" descr="$PPTXTitle"/>
          <p:cNvSpPr txBox="1">
            <a:spLocks/>
          </p:cNvSpPr>
          <p:nvPr/>
        </p:nvSpPr>
        <p:spPr>
          <a:xfrm>
            <a:off x="973625" y="1737443"/>
            <a:ext cx="11794025" cy="1709442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>
              <a:spcBef>
                <a:spcPts val="130"/>
              </a:spcBef>
            </a:pPr>
            <a:r>
              <a:rPr lang="fr-BE" sz="11000" b="1" dirty="0">
                <a:solidFill>
                  <a:srgbClr val="FA8214"/>
                </a:solidFill>
              </a:rPr>
              <a:t>Radar</a:t>
            </a:r>
            <a:r>
              <a:rPr lang="fr-BE" sz="11000" b="1" spc="-310" dirty="0">
                <a:solidFill>
                  <a:srgbClr val="FA8214"/>
                </a:solidFill>
              </a:rPr>
              <a:t> </a:t>
            </a:r>
            <a:r>
              <a:rPr lang="fr-BE" sz="11000" b="1" spc="-10" dirty="0">
                <a:solidFill>
                  <a:srgbClr val="FA8214"/>
                </a:solidFill>
              </a:rPr>
              <a:t>théologique</a:t>
            </a:r>
            <a:endParaRPr lang="fr-BE" sz="11000" b="1" dirty="0"/>
          </a:p>
        </p:txBody>
      </p:sp>
      <p:sp>
        <p:nvSpPr>
          <p:cNvPr id="8" name="object 3"/>
          <p:cNvSpPr txBox="1"/>
          <p:nvPr/>
        </p:nvSpPr>
        <p:spPr>
          <a:xfrm>
            <a:off x="973625" y="4108601"/>
            <a:ext cx="11506200" cy="2923236"/>
          </a:xfrm>
          <a:prstGeom prst="rect">
            <a:avLst/>
          </a:prstGeom>
        </p:spPr>
        <p:txBody>
          <a:bodyPr vert="horz" wrap="square" lIns="0" tIns="75565" rIns="0" bIns="0" rtlCol="0">
            <a:spAutoFit/>
          </a:bodyPr>
          <a:lstStyle/>
          <a:p>
            <a:pPr marL="12700" marR="8890">
              <a:lnSpc>
                <a:spcPts val="7370"/>
              </a:lnSpc>
              <a:spcBef>
                <a:spcPts val="595"/>
              </a:spcBef>
            </a:pPr>
            <a:r>
              <a:rPr sz="6400" b="1" spc="-160" dirty="0" err="1">
                <a:solidFill>
                  <a:srgbClr val="01335C"/>
                </a:solidFill>
                <a:latin typeface="Poppins SemiBold"/>
                <a:cs typeface="Poppins SemiBold"/>
              </a:rPr>
              <a:t>Relecture</a:t>
            </a:r>
            <a:r>
              <a:rPr sz="6400" b="1" spc="-260" dirty="0">
                <a:solidFill>
                  <a:srgbClr val="01335C"/>
                </a:solidFill>
                <a:latin typeface="Poppins SemiBold"/>
                <a:cs typeface="Poppins SemiBold"/>
              </a:rPr>
              <a:t> </a:t>
            </a:r>
            <a:r>
              <a:rPr sz="6400" b="1" spc="-165" dirty="0" err="1">
                <a:solidFill>
                  <a:srgbClr val="01335C"/>
                </a:solidFill>
                <a:latin typeface="Poppins SemiBold"/>
                <a:cs typeface="Poppins SemiBold"/>
              </a:rPr>
              <a:t>théologique</a:t>
            </a:r>
            <a:r>
              <a:rPr lang="fr-FR" sz="6400" b="1" spc="-254" dirty="0">
                <a:solidFill>
                  <a:srgbClr val="01335C"/>
                </a:solidFill>
                <a:latin typeface="Poppins SemiBold"/>
                <a:cs typeface="Poppins SemiBold"/>
              </a:rPr>
              <a:t> </a:t>
            </a:r>
            <a:r>
              <a:rPr lang="fr-FR" sz="6400" b="1" spc="-114" dirty="0">
                <a:solidFill>
                  <a:srgbClr val="01335C"/>
                </a:solidFill>
                <a:latin typeface="Poppins SemiBold"/>
                <a:cs typeface="Poppins SemiBold"/>
              </a:rPr>
              <a:t>d’un projet ecclésial et d’une pratique pastorale</a:t>
            </a:r>
            <a:endParaRPr sz="6400" dirty="0">
              <a:latin typeface="Poppins SemiBold"/>
              <a:cs typeface="Poppins SemiBold"/>
            </a:endParaRPr>
          </a:p>
        </p:txBody>
      </p:sp>
      <p:pic>
        <p:nvPicPr>
          <p:cNvPr id="16" name="Image 15" descr="Une image contenant texte, Police, logo, Graphique&#10;&#10;Le contenu généré par l’IA peut être incorrect.">
            <a:extLst>
              <a:ext uri="{FF2B5EF4-FFF2-40B4-BE49-F238E27FC236}">
                <a16:creationId xmlns:a16="http://schemas.microsoft.com/office/drawing/2014/main" id="{1E090231-4429-DFC2-E989-CC73485967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8340" y="8153336"/>
            <a:ext cx="4876800" cy="1225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332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7952" y="-90493"/>
            <a:ext cx="13422080" cy="10367467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3</a:t>
            </a:r>
            <a:endParaRPr sz="22450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6BF48BD7-9E99-7F30-BF5D-E133FFA8D0E4}"/>
              </a:ext>
            </a:extLst>
          </p:cNvPr>
          <p:cNvSpPr txBox="1"/>
          <p:nvPr/>
        </p:nvSpPr>
        <p:spPr>
          <a:xfrm>
            <a:off x="6248400" y="2095500"/>
            <a:ext cx="10287000" cy="6388287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1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COMPARER</a:t>
            </a:r>
          </a:p>
          <a:p>
            <a:pPr marL="12065" marR="5080" lvl="3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En trio, comparaison des résultats de l’exercice individuel:</a:t>
            </a:r>
          </a:p>
          <a:p>
            <a:pPr marL="583565" marR="5080" lvl="3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Quelles sont les ressemblances ?</a:t>
            </a:r>
          </a:p>
          <a:p>
            <a:pPr marL="583565" marR="5080" lvl="3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Quelles sont les différences ?</a:t>
            </a:r>
          </a:p>
          <a:p>
            <a:pPr marL="12065" marR="5080" lvl="3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4675505" cy="10287000"/>
          </a:xfrm>
          <a:custGeom>
            <a:avLst/>
            <a:gdLst/>
            <a:ahLst/>
            <a:cxnLst/>
            <a:rect l="l" t="t" r="r" b="b"/>
            <a:pathLst>
              <a:path w="4675505" h="10287000">
                <a:moveTo>
                  <a:pt x="2251567" y="0"/>
                </a:moveTo>
                <a:lnTo>
                  <a:pt x="0" y="0"/>
                </a:lnTo>
                <a:lnTo>
                  <a:pt x="0" y="10287000"/>
                </a:lnTo>
                <a:lnTo>
                  <a:pt x="2251559" y="10287000"/>
                </a:lnTo>
                <a:lnTo>
                  <a:pt x="2268067" y="10273376"/>
                </a:lnTo>
                <a:lnTo>
                  <a:pt x="2307337" y="10240460"/>
                </a:lnTo>
                <a:lnTo>
                  <a:pt x="2346349" y="10207249"/>
                </a:lnTo>
                <a:lnTo>
                  <a:pt x="2385102" y="10173745"/>
                </a:lnTo>
                <a:lnTo>
                  <a:pt x="2423594" y="10139949"/>
                </a:lnTo>
                <a:lnTo>
                  <a:pt x="2461824" y="10105863"/>
                </a:lnTo>
                <a:lnTo>
                  <a:pt x="2499789" y="10071488"/>
                </a:lnTo>
                <a:lnTo>
                  <a:pt x="2537489" y="10036827"/>
                </a:lnTo>
                <a:lnTo>
                  <a:pt x="2574921" y="10001882"/>
                </a:lnTo>
                <a:lnTo>
                  <a:pt x="2612083" y="9966653"/>
                </a:lnTo>
                <a:lnTo>
                  <a:pt x="2648974" y="9931143"/>
                </a:lnTo>
                <a:lnTo>
                  <a:pt x="2685593" y="9895353"/>
                </a:lnTo>
                <a:lnTo>
                  <a:pt x="2721937" y="9859285"/>
                </a:lnTo>
                <a:lnTo>
                  <a:pt x="2758005" y="9822941"/>
                </a:lnTo>
                <a:lnTo>
                  <a:pt x="2793795" y="9786322"/>
                </a:lnTo>
                <a:lnTo>
                  <a:pt x="2829305" y="9749431"/>
                </a:lnTo>
                <a:lnTo>
                  <a:pt x="2864534" y="9712268"/>
                </a:lnTo>
                <a:lnTo>
                  <a:pt x="2899480" y="9674837"/>
                </a:lnTo>
                <a:lnTo>
                  <a:pt x="2934140" y="9637137"/>
                </a:lnTo>
                <a:lnTo>
                  <a:pt x="2968515" y="9599172"/>
                </a:lnTo>
                <a:lnTo>
                  <a:pt x="3002601" y="9560942"/>
                </a:lnTo>
                <a:lnTo>
                  <a:pt x="3036397" y="9522450"/>
                </a:lnTo>
                <a:lnTo>
                  <a:pt x="3069901" y="9483697"/>
                </a:lnTo>
                <a:lnTo>
                  <a:pt x="3103112" y="9444684"/>
                </a:lnTo>
                <a:lnTo>
                  <a:pt x="3136028" y="9405415"/>
                </a:lnTo>
                <a:lnTo>
                  <a:pt x="3168647" y="9365890"/>
                </a:lnTo>
                <a:lnTo>
                  <a:pt x="3200968" y="9326111"/>
                </a:lnTo>
                <a:lnTo>
                  <a:pt x="3232988" y="9286079"/>
                </a:lnTo>
                <a:lnTo>
                  <a:pt x="3264706" y="9245798"/>
                </a:lnTo>
                <a:lnTo>
                  <a:pt x="3296121" y="9205267"/>
                </a:lnTo>
                <a:lnTo>
                  <a:pt x="3327230" y="9164490"/>
                </a:lnTo>
                <a:lnTo>
                  <a:pt x="3358032" y="9123467"/>
                </a:lnTo>
                <a:lnTo>
                  <a:pt x="3388525" y="9082200"/>
                </a:lnTo>
                <a:lnTo>
                  <a:pt x="3418707" y="9040691"/>
                </a:lnTo>
                <a:lnTo>
                  <a:pt x="3448577" y="8998943"/>
                </a:lnTo>
                <a:lnTo>
                  <a:pt x="3478134" y="8956956"/>
                </a:lnTo>
                <a:lnTo>
                  <a:pt x="3507374" y="8914732"/>
                </a:lnTo>
                <a:lnTo>
                  <a:pt x="3536297" y="8872273"/>
                </a:lnTo>
                <a:lnTo>
                  <a:pt x="3564901" y="8829580"/>
                </a:lnTo>
                <a:lnTo>
                  <a:pt x="3593184" y="8786656"/>
                </a:lnTo>
                <a:lnTo>
                  <a:pt x="3621145" y="8743502"/>
                </a:lnTo>
                <a:lnTo>
                  <a:pt x="3648781" y="8700120"/>
                </a:lnTo>
                <a:lnTo>
                  <a:pt x="3676091" y="8656512"/>
                </a:lnTo>
                <a:lnTo>
                  <a:pt x="3703073" y="8612678"/>
                </a:lnTo>
                <a:lnTo>
                  <a:pt x="3729726" y="8568622"/>
                </a:lnTo>
                <a:lnTo>
                  <a:pt x="3756048" y="8524344"/>
                </a:lnTo>
                <a:lnTo>
                  <a:pt x="3782037" y="8479847"/>
                </a:lnTo>
                <a:lnTo>
                  <a:pt x="3807691" y="8435132"/>
                </a:lnTo>
                <a:lnTo>
                  <a:pt x="3833009" y="8390201"/>
                </a:lnTo>
                <a:lnTo>
                  <a:pt x="3857989" y="8345055"/>
                </a:lnTo>
                <a:lnTo>
                  <a:pt x="3882629" y="8299697"/>
                </a:lnTo>
                <a:lnTo>
                  <a:pt x="3906928" y="8254127"/>
                </a:lnTo>
                <a:lnTo>
                  <a:pt x="3930884" y="8208348"/>
                </a:lnTo>
                <a:lnTo>
                  <a:pt x="3954494" y="8162362"/>
                </a:lnTo>
                <a:lnTo>
                  <a:pt x="3977758" y="8116169"/>
                </a:lnTo>
                <a:lnTo>
                  <a:pt x="4000674" y="8069773"/>
                </a:lnTo>
                <a:lnTo>
                  <a:pt x="4023240" y="8023174"/>
                </a:lnTo>
                <a:lnTo>
                  <a:pt x="4045454" y="7976375"/>
                </a:lnTo>
                <a:lnTo>
                  <a:pt x="4067314" y="7929376"/>
                </a:lnTo>
                <a:lnTo>
                  <a:pt x="4088819" y="7882180"/>
                </a:lnTo>
                <a:lnTo>
                  <a:pt x="4109967" y="7834789"/>
                </a:lnTo>
                <a:lnTo>
                  <a:pt x="4130757" y="7787203"/>
                </a:lnTo>
                <a:lnTo>
                  <a:pt x="4151186" y="7739426"/>
                </a:lnTo>
                <a:lnTo>
                  <a:pt x="4171254" y="7691458"/>
                </a:lnTo>
                <a:lnTo>
                  <a:pt x="4190957" y="7643301"/>
                </a:lnTo>
                <a:lnTo>
                  <a:pt x="4210295" y="7594958"/>
                </a:lnTo>
                <a:lnTo>
                  <a:pt x="4229266" y="7546429"/>
                </a:lnTo>
                <a:lnTo>
                  <a:pt x="4247868" y="7497716"/>
                </a:lnTo>
                <a:lnTo>
                  <a:pt x="4266099" y="7448822"/>
                </a:lnTo>
                <a:lnTo>
                  <a:pt x="4283958" y="7399748"/>
                </a:lnTo>
                <a:lnTo>
                  <a:pt x="4301443" y="7350495"/>
                </a:lnTo>
                <a:lnTo>
                  <a:pt x="4318552" y="7301065"/>
                </a:lnTo>
                <a:lnTo>
                  <a:pt x="4335283" y="7251461"/>
                </a:lnTo>
                <a:lnTo>
                  <a:pt x="4351635" y="7201683"/>
                </a:lnTo>
                <a:lnTo>
                  <a:pt x="4367607" y="7151734"/>
                </a:lnTo>
                <a:lnTo>
                  <a:pt x="4383195" y="7101614"/>
                </a:lnTo>
                <a:lnTo>
                  <a:pt x="4398399" y="7051327"/>
                </a:lnTo>
                <a:lnTo>
                  <a:pt x="4413218" y="7000874"/>
                </a:lnTo>
                <a:lnTo>
                  <a:pt x="4427648" y="6950255"/>
                </a:lnTo>
                <a:lnTo>
                  <a:pt x="4441689" y="6899474"/>
                </a:lnTo>
                <a:lnTo>
                  <a:pt x="4455338" y="6848531"/>
                </a:lnTo>
                <a:lnTo>
                  <a:pt x="4468595" y="6797429"/>
                </a:lnTo>
                <a:lnTo>
                  <a:pt x="4481457" y="6746169"/>
                </a:lnTo>
                <a:lnTo>
                  <a:pt x="4493923" y="6694753"/>
                </a:lnTo>
                <a:lnTo>
                  <a:pt x="4505990" y="6643183"/>
                </a:lnTo>
                <a:lnTo>
                  <a:pt x="4517658" y="6591460"/>
                </a:lnTo>
                <a:lnTo>
                  <a:pt x="4528924" y="6539586"/>
                </a:lnTo>
                <a:lnTo>
                  <a:pt x="4539787" y="6487563"/>
                </a:lnTo>
                <a:lnTo>
                  <a:pt x="4550245" y="6435392"/>
                </a:lnTo>
                <a:lnTo>
                  <a:pt x="4560296" y="6383076"/>
                </a:lnTo>
                <a:lnTo>
                  <a:pt x="4569939" y="6330615"/>
                </a:lnTo>
                <a:lnTo>
                  <a:pt x="4579171" y="6278012"/>
                </a:lnTo>
                <a:lnTo>
                  <a:pt x="4587992" y="6225268"/>
                </a:lnTo>
                <a:lnTo>
                  <a:pt x="4596399" y="6172386"/>
                </a:lnTo>
                <a:lnTo>
                  <a:pt x="4604391" y="6119366"/>
                </a:lnTo>
                <a:lnTo>
                  <a:pt x="4611966" y="6066211"/>
                </a:lnTo>
                <a:lnTo>
                  <a:pt x="4619123" y="6012922"/>
                </a:lnTo>
                <a:lnTo>
                  <a:pt x="4625859" y="5959500"/>
                </a:lnTo>
                <a:lnTo>
                  <a:pt x="4632172" y="5905949"/>
                </a:lnTo>
                <a:lnTo>
                  <a:pt x="4638062" y="5852269"/>
                </a:lnTo>
                <a:lnTo>
                  <a:pt x="4643527" y="5798462"/>
                </a:lnTo>
                <a:lnTo>
                  <a:pt x="4648564" y="5744529"/>
                </a:lnTo>
                <a:lnTo>
                  <a:pt x="4653172" y="5690474"/>
                </a:lnTo>
                <a:lnTo>
                  <a:pt x="4657349" y="5636296"/>
                </a:lnTo>
                <a:lnTo>
                  <a:pt x="4661094" y="5581999"/>
                </a:lnTo>
                <a:lnTo>
                  <a:pt x="4664405" y="5527583"/>
                </a:lnTo>
                <a:lnTo>
                  <a:pt x="4667280" y="5473050"/>
                </a:lnTo>
                <a:lnTo>
                  <a:pt x="4669717" y="5418403"/>
                </a:lnTo>
                <a:lnTo>
                  <a:pt x="4671715" y="5363642"/>
                </a:lnTo>
                <a:lnTo>
                  <a:pt x="4673272" y="5308770"/>
                </a:lnTo>
                <a:lnTo>
                  <a:pt x="4674386" y="5253788"/>
                </a:lnTo>
                <a:lnTo>
                  <a:pt x="4675056" y="5198698"/>
                </a:lnTo>
                <a:lnTo>
                  <a:pt x="4675280" y="5143502"/>
                </a:lnTo>
                <a:lnTo>
                  <a:pt x="4675056" y="5088306"/>
                </a:lnTo>
                <a:lnTo>
                  <a:pt x="4674386" y="5033216"/>
                </a:lnTo>
                <a:lnTo>
                  <a:pt x="4673272" y="4978234"/>
                </a:lnTo>
                <a:lnTo>
                  <a:pt x="4671715" y="4923361"/>
                </a:lnTo>
                <a:lnTo>
                  <a:pt x="4669717" y="4868600"/>
                </a:lnTo>
                <a:lnTo>
                  <a:pt x="4667280" y="4813953"/>
                </a:lnTo>
                <a:lnTo>
                  <a:pt x="4664405" y="4759420"/>
                </a:lnTo>
                <a:lnTo>
                  <a:pt x="4661094" y="4705004"/>
                </a:lnTo>
                <a:lnTo>
                  <a:pt x="4657349" y="4650706"/>
                </a:lnTo>
                <a:lnTo>
                  <a:pt x="4653172" y="4596529"/>
                </a:lnTo>
                <a:lnTo>
                  <a:pt x="4648564" y="4542473"/>
                </a:lnTo>
                <a:lnTo>
                  <a:pt x="4643527" y="4488540"/>
                </a:lnTo>
                <a:lnTo>
                  <a:pt x="4638062" y="4434733"/>
                </a:lnTo>
                <a:lnTo>
                  <a:pt x="4632172" y="4381053"/>
                </a:lnTo>
                <a:lnTo>
                  <a:pt x="4625859" y="4327501"/>
                </a:lnTo>
                <a:lnTo>
                  <a:pt x="4619123" y="4274080"/>
                </a:lnTo>
                <a:lnTo>
                  <a:pt x="4611966" y="4220790"/>
                </a:lnTo>
                <a:lnTo>
                  <a:pt x="4604391" y="4167635"/>
                </a:lnTo>
                <a:lnTo>
                  <a:pt x="4596399" y="4114615"/>
                </a:lnTo>
                <a:lnTo>
                  <a:pt x="4587992" y="4061732"/>
                </a:lnTo>
                <a:lnTo>
                  <a:pt x="4579171" y="4008989"/>
                </a:lnTo>
                <a:lnTo>
                  <a:pt x="4569939" y="3956385"/>
                </a:lnTo>
                <a:lnTo>
                  <a:pt x="4560296" y="3903925"/>
                </a:lnTo>
                <a:lnTo>
                  <a:pt x="4550245" y="3851608"/>
                </a:lnTo>
                <a:lnTo>
                  <a:pt x="4539787" y="3799437"/>
                </a:lnTo>
                <a:lnTo>
                  <a:pt x="4528924" y="3747414"/>
                </a:lnTo>
                <a:lnTo>
                  <a:pt x="4517658" y="3695540"/>
                </a:lnTo>
                <a:lnTo>
                  <a:pt x="4505990" y="3643816"/>
                </a:lnTo>
                <a:lnTo>
                  <a:pt x="4493923" y="3592246"/>
                </a:lnTo>
                <a:lnTo>
                  <a:pt x="4481457" y="3540830"/>
                </a:lnTo>
                <a:lnTo>
                  <a:pt x="4468595" y="3489570"/>
                </a:lnTo>
                <a:lnTo>
                  <a:pt x="4455338" y="3438468"/>
                </a:lnTo>
                <a:lnTo>
                  <a:pt x="4441689" y="3387525"/>
                </a:lnTo>
                <a:lnTo>
                  <a:pt x="4427648" y="3336743"/>
                </a:lnTo>
                <a:lnTo>
                  <a:pt x="4413218" y="3286125"/>
                </a:lnTo>
                <a:lnTo>
                  <a:pt x="4398399" y="3235671"/>
                </a:lnTo>
                <a:lnTo>
                  <a:pt x="4383195" y="3185384"/>
                </a:lnTo>
                <a:lnTo>
                  <a:pt x="4367607" y="3135265"/>
                </a:lnTo>
                <a:lnTo>
                  <a:pt x="4351635" y="3085315"/>
                </a:lnTo>
                <a:lnTo>
                  <a:pt x="4335283" y="3035537"/>
                </a:lnTo>
                <a:lnTo>
                  <a:pt x="4318552" y="2985933"/>
                </a:lnTo>
                <a:lnTo>
                  <a:pt x="4301443" y="2936503"/>
                </a:lnTo>
                <a:lnTo>
                  <a:pt x="4283958" y="2887250"/>
                </a:lnTo>
                <a:lnTo>
                  <a:pt x="4266099" y="2838175"/>
                </a:lnTo>
                <a:lnTo>
                  <a:pt x="4247868" y="2789281"/>
                </a:lnTo>
                <a:lnTo>
                  <a:pt x="4229266" y="2740569"/>
                </a:lnTo>
                <a:lnTo>
                  <a:pt x="4210295" y="2692040"/>
                </a:lnTo>
                <a:lnTo>
                  <a:pt x="4190957" y="2643696"/>
                </a:lnTo>
                <a:lnTo>
                  <a:pt x="4171254" y="2595539"/>
                </a:lnTo>
                <a:lnTo>
                  <a:pt x="4151186" y="2547571"/>
                </a:lnTo>
                <a:lnTo>
                  <a:pt x="4130757" y="2499793"/>
                </a:lnTo>
                <a:lnTo>
                  <a:pt x="4109967" y="2452208"/>
                </a:lnTo>
                <a:lnTo>
                  <a:pt x="4088819" y="2404816"/>
                </a:lnTo>
                <a:lnTo>
                  <a:pt x="4067314" y="2357620"/>
                </a:lnTo>
                <a:lnTo>
                  <a:pt x="4045454" y="2310622"/>
                </a:lnTo>
                <a:lnTo>
                  <a:pt x="4023240" y="2263822"/>
                </a:lnTo>
                <a:lnTo>
                  <a:pt x="4000674" y="2217223"/>
                </a:lnTo>
                <a:lnTo>
                  <a:pt x="3977758" y="2170826"/>
                </a:lnTo>
                <a:lnTo>
                  <a:pt x="3954494" y="2124634"/>
                </a:lnTo>
                <a:lnTo>
                  <a:pt x="3930884" y="2078648"/>
                </a:lnTo>
                <a:lnTo>
                  <a:pt x="3906928" y="2032869"/>
                </a:lnTo>
                <a:lnTo>
                  <a:pt x="3882629" y="1987299"/>
                </a:lnTo>
                <a:lnTo>
                  <a:pt x="3857989" y="1941940"/>
                </a:lnTo>
                <a:lnTo>
                  <a:pt x="3833009" y="1896795"/>
                </a:lnTo>
                <a:lnTo>
                  <a:pt x="3807691" y="1851863"/>
                </a:lnTo>
                <a:lnTo>
                  <a:pt x="3782037" y="1807148"/>
                </a:lnTo>
                <a:lnTo>
                  <a:pt x="3756048" y="1762651"/>
                </a:lnTo>
                <a:lnTo>
                  <a:pt x="3729726" y="1718373"/>
                </a:lnTo>
                <a:lnTo>
                  <a:pt x="3703073" y="1674317"/>
                </a:lnTo>
                <a:lnTo>
                  <a:pt x="3676091" y="1630483"/>
                </a:lnTo>
                <a:lnTo>
                  <a:pt x="3648781" y="1586875"/>
                </a:lnTo>
                <a:lnTo>
                  <a:pt x="3621145" y="1543492"/>
                </a:lnTo>
                <a:lnTo>
                  <a:pt x="3593184" y="1500338"/>
                </a:lnTo>
                <a:lnTo>
                  <a:pt x="3564901" y="1457414"/>
                </a:lnTo>
                <a:lnTo>
                  <a:pt x="3536297" y="1414722"/>
                </a:lnTo>
                <a:lnTo>
                  <a:pt x="3507374" y="1372263"/>
                </a:lnTo>
                <a:lnTo>
                  <a:pt x="3478134" y="1330039"/>
                </a:lnTo>
                <a:lnTo>
                  <a:pt x="3448577" y="1288052"/>
                </a:lnTo>
                <a:lnTo>
                  <a:pt x="3418707" y="1246303"/>
                </a:lnTo>
                <a:lnTo>
                  <a:pt x="3388525" y="1204794"/>
                </a:lnTo>
                <a:lnTo>
                  <a:pt x="3358032" y="1163527"/>
                </a:lnTo>
                <a:lnTo>
                  <a:pt x="3327230" y="1122504"/>
                </a:lnTo>
                <a:lnTo>
                  <a:pt x="3296121" y="1081727"/>
                </a:lnTo>
                <a:lnTo>
                  <a:pt x="3264706" y="1041196"/>
                </a:lnTo>
                <a:lnTo>
                  <a:pt x="3232988" y="1000914"/>
                </a:lnTo>
                <a:lnTo>
                  <a:pt x="3200968" y="960883"/>
                </a:lnTo>
                <a:lnTo>
                  <a:pt x="3168647" y="921104"/>
                </a:lnTo>
                <a:lnTo>
                  <a:pt x="3136028" y="881579"/>
                </a:lnTo>
                <a:lnTo>
                  <a:pt x="3103112" y="842309"/>
                </a:lnTo>
                <a:lnTo>
                  <a:pt x="3069901" y="803297"/>
                </a:lnTo>
                <a:lnTo>
                  <a:pt x="3036397" y="764544"/>
                </a:lnTo>
                <a:lnTo>
                  <a:pt x="3002601" y="726052"/>
                </a:lnTo>
                <a:lnTo>
                  <a:pt x="2968515" y="687822"/>
                </a:lnTo>
                <a:lnTo>
                  <a:pt x="2934140" y="649856"/>
                </a:lnTo>
                <a:lnTo>
                  <a:pt x="2899480" y="612157"/>
                </a:lnTo>
                <a:lnTo>
                  <a:pt x="2864534" y="574725"/>
                </a:lnTo>
                <a:lnTo>
                  <a:pt x="2829305" y="537562"/>
                </a:lnTo>
                <a:lnTo>
                  <a:pt x="2793795" y="500671"/>
                </a:lnTo>
                <a:lnTo>
                  <a:pt x="2758005" y="464052"/>
                </a:lnTo>
                <a:lnTo>
                  <a:pt x="2721937" y="427708"/>
                </a:lnTo>
                <a:lnTo>
                  <a:pt x="2685593" y="391640"/>
                </a:lnTo>
                <a:lnTo>
                  <a:pt x="2648974" y="355850"/>
                </a:lnTo>
                <a:lnTo>
                  <a:pt x="2612083" y="320340"/>
                </a:lnTo>
                <a:lnTo>
                  <a:pt x="2574921" y="285111"/>
                </a:lnTo>
                <a:lnTo>
                  <a:pt x="2537489" y="250165"/>
                </a:lnTo>
                <a:lnTo>
                  <a:pt x="2499789" y="215504"/>
                </a:lnTo>
                <a:lnTo>
                  <a:pt x="2461824" y="181130"/>
                </a:lnTo>
                <a:lnTo>
                  <a:pt x="2423594" y="147044"/>
                </a:lnTo>
                <a:lnTo>
                  <a:pt x="2385102" y="113248"/>
                </a:lnTo>
                <a:lnTo>
                  <a:pt x="2346349" y="79743"/>
                </a:lnTo>
                <a:lnTo>
                  <a:pt x="2307337" y="46532"/>
                </a:lnTo>
                <a:lnTo>
                  <a:pt x="2268067" y="13616"/>
                </a:lnTo>
                <a:lnTo>
                  <a:pt x="2251567" y="0"/>
                </a:lnTo>
                <a:close/>
              </a:path>
            </a:pathLst>
          </a:custGeom>
          <a:solidFill>
            <a:srgbClr val="01335C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3" name="object 3"/>
          <p:cNvGrpSpPr/>
          <p:nvPr/>
        </p:nvGrpSpPr>
        <p:grpSpPr>
          <a:xfrm>
            <a:off x="4904400" y="249555"/>
            <a:ext cx="13422630" cy="10037445"/>
            <a:chOff x="4946376" y="249614"/>
            <a:chExt cx="13422630" cy="10037445"/>
          </a:xfrm>
        </p:grpSpPr>
        <p:sp>
          <p:nvSpPr>
            <p:cNvPr id="4" name="object 4"/>
            <p:cNvSpPr/>
            <p:nvPr/>
          </p:nvSpPr>
          <p:spPr>
            <a:xfrm>
              <a:off x="5027339" y="330577"/>
              <a:ext cx="11566525" cy="8549640"/>
            </a:xfrm>
            <a:custGeom>
              <a:avLst/>
              <a:gdLst/>
              <a:ahLst/>
              <a:cxnLst/>
              <a:rect l="l" t="t" r="r" b="b"/>
              <a:pathLst>
                <a:path w="11566525" h="8549640">
                  <a:moveTo>
                    <a:pt x="1165288" y="0"/>
                  </a:moveTo>
                  <a:lnTo>
                    <a:pt x="10400817" y="0"/>
                  </a:lnTo>
                  <a:lnTo>
                    <a:pt x="10415104" y="88"/>
                  </a:lnTo>
                  <a:lnTo>
                    <a:pt x="10457967" y="1409"/>
                  </a:lnTo>
                  <a:lnTo>
                    <a:pt x="10500781" y="4299"/>
                  </a:lnTo>
                  <a:lnTo>
                    <a:pt x="10543460" y="8764"/>
                  </a:lnTo>
                  <a:lnTo>
                    <a:pt x="10585923" y="14794"/>
                  </a:lnTo>
                  <a:lnTo>
                    <a:pt x="10628096" y="22390"/>
                  </a:lnTo>
                  <a:lnTo>
                    <a:pt x="10670025" y="31534"/>
                  </a:lnTo>
                  <a:lnTo>
                    <a:pt x="10711603" y="42213"/>
                  </a:lnTo>
                  <a:lnTo>
                    <a:pt x="10752701" y="54413"/>
                  </a:lnTo>
                  <a:lnTo>
                    <a:pt x="10793349" y="68122"/>
                  </a:lnTo>
                  <a:lnTo>
                    <a:pt x="10833461" y="83310"/>
                  </a:lnTo>
                  <a:lnTo>
                    <a:pt x="10873003" y="99966"/>
                  </a:lnTo>
                  <a:lnTo>
                    <a:pt x="10911888" y="118067"/>
                  </a:lnTo>
                  <a:lnTo>
                    <a:pt x="10950130" y="137591"/>
                  </a:lnTo>
                  <a:lnTo>
                    <a:pt x="10987563" y="158508"/>
                  </a:lnTo>
                  <a:lnTo>
                    <a:pt x="11024235" y="180789"/>
                  </a:lnTo>
                  <a:lnTo>
                    <a:pt x="11060053" y="204408"/>
                  </a:lnTo>
                  <a:lnTo>
                    <a:pt x="11094999" y="229323"/>
                  </a:lnTo>
                  <a:lnTo>
                    <a:pt x="11128957" y="255502"/>
                  </a:lnTo>
                  <a:lnTo>
                    <a:pt x="11161945" y="282922"/>
                  </a:lnTo>
                  <a:lnTo>
                    <a:pt x="11193909" y="311533"/>
                  </a:lnTo>
                  <a:lnTo>
                    <a:pt x="11224729" y="341299"/>
                  </a:lnTo>
                  <a:lnTo>
                    <a:pt x="11254578" y="372187"/>
                  </a:lnTo>
                  <a:lnTo>
                    <a:pt x="11283172" y="404152"/>
                  </a:lnTo>
                  <a:lnTo>
                    <a:pt x="11310587" y="437145"/>
                  </a:lnTo>
                  <a:lnTo>
                    <a:pt x="11336743" y="471131"/>
                  </a:lnTo>
                  <a:lnTo>
                    <a:pt x="11361680" y="506048"/>
                  </a:lnTo>
                  <a:lnTo>
                    <a:pt x="11385307" y="541862"/>
                  </a:lnTo>
                  <a:lnTo>
                    <a:pt x="11407580" y="578522"/>
                  </a:lnTo>
                  <a:lnTo>
                    <a:pt x="11428476" y="615975"/>
                  </a:lnTo>
                  <a:lnTo>
                    <a:pt x="11448014" y="654173"/>
                  </a:lnTo>
                  <a:lnTo>
                    <a:pt x="11466121" y="693067"/>
                  </a:lnTo>
                  <a:lnTo>
                    <a:pt x="11482738" y="732597"/>
                  </a:lnTo>
                  <a:lnTo>
                    <a:pt x="11498008" y="772718"/>
                  </a:lnTo>
                  <a:lnTo>
                    <a:pt x="11511688" y="813364"/>
                  </a:lnTo>
                  <a:lnTo>
                    <a:pt x="11523868" y="854492"/>
                  </a:lnTo>
                  <a:lnTo>
                    <a:pt x="11534548" y="896038"/>
                  </a:lnTo>
                  <a:lnTo>
                    <a:pt x="11543728" y="937945"/>
                  </a:lnTo>
                  <a:lnTo>
                    <a:pt x="11551265" y="980170"/>
                  </a:lnTo>
                  <a:lnTo>
                    <a:pt x="11557301" y="1022645"/>
                  </a:lnTo>
                  <a:lnTo>
                    <a:pt x="11561790" y="1065314"/>
                  </a:lnTo>
                  <a:lnTo>
                    <a:pt x="11564683" y="1108113"/>
                  </a:lnTo>
                  <a:lnTo>
                    <a:pt x="11566028" y="1150986"/>
                  </a:lnTo>
                  <a:lnTo>
                    <a:pt x="11566118" y="1165288"/>
                  </a:lnTo>
                  <a:lnTo>
                    <a:pt x="11566118" y="7384160"/>
                  </a:lnTo>
                  <a:lnTo>
                    <a:pt x="11565309" y="7427053"/>
                  </a:lnTo>
                  <a:lnTo>
                    <a:pt x="11562921" y="7469889"/>
                  </a:lnTo>
                  <a:lnTo>
                    <a:pt x="11558980" y="7512610"/>
                  </a:lnTo>
                  <a:lnTo>
                    <a:pt x="11553444" y="7555141"/>
                  </a:lnTo>
                  <a:lnTo>
                    <a:pt x="11546407" y="7597458"/>
                  </a:lnTo>
                  <a:lnTo>
                    <a:pt x="11537775" y="7639480"/>
                  </a:lnTo>
                  <a:lnTo>
                    <a:pt x="11527595" y="7681156"/>
                  </a:lnTo>
                  <a:lnTo>
                    <a:pt x="11515915" y="7722438"/>
                  </a:lnTo>
                  <a:lnTo>
                    <a:pt x="11502735" y="7763243"/>
                  </a:lnTo>
                  <a:lnTo>
                    <a:pt x="11487981" y="7803541"/>
                  </a:lnTo>
                  <a:lnTo>
                    <a:pt x="11471820" y="7843278"/>
                  </a:lnTo>
                  <a:lnTo>
                    <a:pt x="11454193" y="7882382"/>
                  </a:lnTo>
                  <a:lnTo>
                    <a:pt x="11435155" y="7920822"/>
                  </a:lnTo>
                  <a:lnTo>
                    <a:pt x="11414712" y="7958535"/>
                  </a:lnTo>
                  <a:lnTo>
                    <a:pt x="11392871" y="7995466"/>
                  </a:lnTo>
                  <a:lnTo>
                    <a:pt x="11369713" y="8031568"/>
                  </a:lnTo>
                  <a:lnTo>
                    <a:pt x="11345197" y="8066791"/>
                  </a:lnTo>
                  <a:lnTo>
                    <a:pt x="11319440" y="8101082"/>
                  </a:lnTo>
                  <a:lnTo>
                    <a:pt x="11292447" y="8134416"/>
                  </a:lnTo>
                  <a:lnTo>
                    <a:pt x="11264265" y="8166722"/>
                  </a:lnTo>
                  <a:lnTo>
                    <a:pt x="11234809" y="8197974"/>
                  </a:lnTo>
                  <a:lnTo>
                    <a:pt x="11204300" y="8228114"/>
                  </a:lnTo>
                  <a:lnTo>
                    <a:pt x="11172729" y="8257119"/>
                  </a:lnTo>
                  <a:lnTo>
                    <a:pt x="11140059" y="8284933"/>
                  </a:lnTo>
                  <a:lnTo>
                    <a:pt x="11106429" y="8311546"/>
                  </a:lnTo>
                  <a:lnTo>
                    <a:pt x="11071785" y="8336883"/>
                  </a:lnTo>
                  <a:lnTo>
                    <a:pt x="11036284" y="8360934"/>
                  </a:lnTo>
                  <a:lnTo>
                    <a:pt x="10999851" y="8383663"/>
                  </a:lnTo>
                  <a:lnTo>
                    <a:pt x="10962703" y="8405037"/>
                  </a:lnTo>
                  <a:lnTo>
                    <a:pt x="10924719" y="8425029"/>
                  </a:lnTo>
                  <a:lnTo>
                    <a:pt x="10886033" y="8443604"/>
                  </a:lnTo>
                  <a:lnTo>
                    <a:pt x="10846689" y="8460752"/>
                  </a:lnTo>
                  <a:lnTo>
                    <a:pt x="10806791" y="8476438"/>
                  </a:lnTo>
                  <a:lnTo>
                    <a:pt x="10766298" y="8490638"/>
                  </a:lnTo>
                  <a:lnTo>
                    <a:pt x="10725359" y="8503339"/>
                  </a:lnTo>
                  <a:lnTo>
                    <a:pt x="10683913" y="8514524"/>
                  </a:lnTo>
                  <a:lnTo>
                    <a:pt x="10642120" y="8524189"/>
                  </a:lnTo>
                  <a:lnTo>
                    <a:pt x="10600013" y="8532291"/>
                  </a:lnTo>
                  <a:lnTo>
                    <a:pt x="10557640" y="8538847"/>
                  </a:lnTo>
                  <a:lnTo>
                    <a:pt x="10515028" y="8543836"/>
                  </a:lnTo>
                  <a:lnTo>
                    <a:pt x="10472249" y="8547261"/>
                  </a:lnTo>
                  <a:lnTo>
                    <a:pt x="10429392" y="8549098"/>
                  </a:lnTo>
                  <a:lnTo>
                    <a:pt x="10400817" y="8549449"/>
                  </a:lnTo>
                  <a:lnTo>
                    <a:pt x="1165288" y="8549449"/>
                  </a:lnTo>
                  <a:lnTo>
                    <a:pt x="1122400" y="8548661"/>
                  </a:lnTo>
                  <a:lnTo>
                    <a:pt x="1079566" y="8546296"/>
                  </a:lnTo>
                  <a:lnTo>
                    <a:pt x="1036849" y="8542348"/>
                  </a:lnTo>
                  <a:lnTo>
                    <a:pt x="994308" y="8536838"/>
                  </a:lnTo>
                  <a:lnTo>
                    <a:pt x="951990" y="8529769"/>
                  </a:lnTo>
                  <a:lnTo>
                    <a:pt x="909972" y="8521144"/>
                  </a:lnTo>
                  <a:lnTo>
                    <a:pt x="868295" y="8510964"/>
                  </a:lnTo>
                  <a:lnTo>
                    <a:pt x="827023" y="8499271"/>
                  </a:lnTo>
                  <a:lnTo>
                    <a:pt x="786213" y="8486073"/>
                  </a:lnTo>
                  <a:lnTo>
                    <a:pt x="745907" y="8471374"/>
                  </a:lnTo>
                  <a:lnTo>
                    <a:pt x="706175" y="8455196"/>
                  </a:lnTo>
                  <a:lnTo>
                    <a:pt x="667067" y="8437562"/>
                  </a:lnTo>
                  <a:lnTo>
                    <a:pt x="628626" y="8418522"/>
                  </a:lnTo>
                  <a:lnTo>
                    <a:pt x="590924" y="8398065"/>
                  </a:lnTo>
                  <a:lnTo>
                    <a:pt x="553994" y="8376236"/>
                  </a:lnTo>
                  <a:lnTo>
                    <a:pt x="517893" y="8353056"/>
                  </a:lnTo>
                  <a:lnTo>
                    <a:pt x="482669" y="8328582"/>
                  </a:lnTo>
                  <a:lnTo>
                    <a:pt x="448363" y="8302818"/>
                  </a:lnTo>
                  <a:lnTo>
                    <a:pt x="415034" y="8275802"/>
                  </a:lnTo>
                  <a:lnTo>
                    <a:pt x="382727" y="8247583"/>
                  </a:lnTo>
                  <a:lnTo>
                    <a:pt x="351475" y="8218193"/>
                  </a:lnTo>
                  <a:lnTo>
                    <a:pt x="321330" y="8187678"/>
                  </a:lnTo>
                  <a:lnTo>
                    <a:pt x="292329" y="8156071"/>
                  </a:lnTo>
                  <a:lnTo>
                    <a:pt x="264502" y="8123415"/>
                  </a:lnTo>
                  <a:lnTo>
                    <a:pt x="237910" y="8089764"/>
                  </a:lnTo>
                  <a:lnTo>
                    <a:pt x="212566" y="8055149"/>
                  </a:lnTo>
                  <a:lnTo>
                    <a:pt x="188510" y="8019626"/>
                  </a:lnTo>
                  <a:lnTo>
                    <a:pt x="165785" y="7983245"/>
                  </a:lnTo>
                  <a:lnTo>
                    <a:pt x="144411" y="7946049"/>
                  </a:lnTo>
                  <a:lnTo>
                    <a:pt x="124418" y="7908089"/>
                  </a:lnTo>
                  <a:lnTo>
                    <a:pt x="105840" y="7869420"/>
                  </a:lnTo>
                  <a:lnTo>
                    <a:pt x="88696" y="7830096"/>
                  </a:lnTo>
                  <a:lnTo>
                    <a:pt x="73023" y="7790167"/>
                  </a:lnTo>
                  <a:lnTo>
                    <a:pt x="58816" y="7749698"/>
                  </a:lnTo>
                  <a:lnTo>
                    <a:pt x="46110" y="7708726"/>
                  </a:lnTo>
                  <a:lnTo>
                    <a:pt x="34925" y="7667307"/>
                  </a:lnTo>
                  <a:lnTo>
                    <a:pt x="25266" y="7625512"/>
                  </a:lnTo>
                  <a:lnTo>
                    <a:pt x="17152" y="7583384"/>
                  </a:lnTo>
                  <a:lnTo>
                    <a:pt x="10601" y="7540986"/>
                  </a:lnTo>
                  <a:lnTo>
                    <a:pt x="5613" y="7498384"/>
                  </a:lnTo>
                  <a:lnTo>
                    <a:pt x="2195" y="7455618"/>
                  </a:lnTo>
                  <a:lnTo>
                    <a:pt x="352" y="7412762"/>
                  </a:lnTo>
                  <a:lnTo>
                    <a:pt x="0" y="7384160"/>
                  </a:lnTo>
                  <a:lnTo>
                    <a:pt x="0" y="1165288"/>
                  </a:lnTo>
                  <a:lnTo>
                    <a:pt x="792" y="1122400"/>
                  </a:lnTo>
                  <a:lnTo>
                    <a:pt x="3159" y="1079566"/>
                  </a:lnTo>
                  <a:lnTo>
                    <a:pt x="7101" y="1036849"/>
                  </a:lnTo>
                  <a:lnTo>
                    <a:pt x="12611" y="994308"/>
                  </a:lnTo>
                  <a:lnTo>
                    <a:pt x="19685" y="951990"/>
                  </a:lnTo>
                  <a:lnTo>
                    <a:pt x="28314" y="909972"/>
                  </a:lnTo>
                  <a:lnTo>
                    <a:pt x="38485" y="868295"/>
                  </a:lnTo>
                  <a:lnTo>
                    <a:pt x="50177" y="827024"/>
                  </a:lnTo>
                  <a:lnTo>
                    <a:pt x="63386" y="786213"/>
                  </a:lnTo>
                  <a:lnTo>
                    <a:pt x="78085" y="745907"/>
                  </a:lnTo>
                  <a:lnTo>
                    <a:pt x="94252" y="706175"/>
                  </a:lnTo>
                  <a:lnTo>
                    <a:pt x="111874" y="667067"/>
                  </a:lnTo>
                  <a:lnTo>
                    <a:pt x="130926" y="628626"/>
                  </a:lnTo>
                  <a:lnTo>
                    <a:pt x="151384" y="590923"/>
                  </a:lnTo>
                  <a:lnTo>
                    <a:pt x="173212" y="553988"/>
                  </a:lnTo>
                  <a:lnTo>
                    <a:pt x="196380" y="517893"/>
                  </a:lnTo>
                  <a:lnTo>
                    <a:pt x="220872" y="482669"/>
                  </a:lnTo>
                  <a:lnTo>
                    <a:pt x="246637" y="448363"/>
                  </a:lnTo>
                  <a:lnTo>
                    <a:pt x="273646" y="415034"/>
                  </a:lnTo>
                  <a:lnTo>
                    <a:pt x="301866" y="382727"/>
                  </a:lnTo>
                  <a:lnTo>
                    <a:pt x="331253" y="351475"/>
                  </a:lnTo>
                  <a:lnTo>
                    <a:pt x="361770" y="321330"/>
                  </a:lnTo>
                  <a:lnTo>
                    <a:pt x="393383" y="292329"/>
                  </a:lnTo>
                  <a:lnTo>
                    <a:pt x="426034" y="264502"/>
                  </a:lnTo>
                  <a:lnTo>
                    <a:pt x="459691" y="237910"/>
                  </a:lnTo>
                  <a:lnTo>
                    <a:pt x="494307" y="212567"/>
                  </a:lnTo>
                  <a:lnTo>
                    <a:pt x="529830" y="188515"/>
                  </a:lnTo>
                  <a:lnTo>
                    <a:pt x="566216" y="165785"/>
                  </a:lnTo>
                  <a:lnTo>
                    <a:pt x="603407" y="144411"/>
                  </a:lnTo>
                  <a:lnTo>
                    <a:pt x="641359" y="124418"/>
                  </a:lnTo>
                  <a:lnTo>
                    <a:pt x="680030" y="105840"/>
                  </a:lnTo>
                  <a:lnTo>
                    <a:pt x="719353" y="88696"/>
                  </a:lnTo>
                  <a:lnTo>
                    <a:pt x="759281" y="73023"/>
                  </a:lnTo>
                  <a:lnTo>
                    <a:pt x="799761" y="58816"/>
                  </a:lnTo>
                  <a:lnTo>
                    <a:pt x="840735" y="46110"/>
                  </a:lnTo>
                  <a:lnTo>
                    <a:pt x="882141" y="34925"/>
                  </a:lnTo>
                  <a:lnTo>
                    <a:pt x="923941" y="25266"/>
                  </a:lnTo>
                  <a:lnTo>
                    <a:pt x="966065" y="17152"/>
                  </a:lnTo>
                  <a:lnTo>
                    <a:pt x="1008464" y="10601"/>
                  </a:lnTo>
                  <a:lnTo>
                    <a:pt x="1051077" y="5613"/>
                  </a:lnTo>
                  <a:lnTo>
                    <a:pt x="1093832" y="2195"/>
                  </a:lnTo>
                  <a:lnTo>
                    <a:pt x="1136691" y="352"/>
                  </a:lnTo>
                  <a:lnTo>
                    <a:pt x="1165288" y="0"/>
                  </a:lnTo>
                  <a:close/>
                </a:path>
              </a:pathLst>
            </a:custGeom>
            <a:ln w="161925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3705607" y="8764467"/>
              <a:ext cx="4582795" cy="1522730"/>
            </a:xfrm>
            <a:custGeom>
              <a:avLst/>
              <a:gdLst/>
              <a:ahLst/>
              <a:cxnLst/>
              <a:rect l="l" t="t" r="r" b="b"/>
              <a:pathLst>
                <a:path w="4582794" h="1522729">
                  <a:moveTo>
                    <a:pt x="3687187" y="0"/>
                  </a:moveTo>
                  <a:lnTo>
                    <a:pt x="3590646" y="873"/>
                  </a:lnTo>
                  <a:lnTo>
                    <a:pt x="3494530" y="3485"/>
                  </a:lnTo>
                  <a:lnTo>
                    <a:pt x="3398854" y="7819"/>
                  </a:lnTo>
                  <a:lnTo>
                    <a:pt x="3303631" y="13860"/>
                  </a:lnTo>
                  <a:lnTo>
                    <a:pt x="3208878" y="21594"/>
                  </a:lnTo>
                  <a:lnTo>
                    <a:pt x="3114610" y="31006"/>
                  </a:lnTo>
                  <a:lnTo>
                    <a:pt x="3020841" y="42080"/>
                  </a:lnTo>
                  <a:lnTo>
                    <a:pt x="2927586" y="54802"/>
                  </a:lnTo>
                  <a:lnTo>
                    <a:pt x="2834861" y="69157"/>
                  </a:lnTo>
                  <a:lnTo>
                    <a:pt x="2742680" y="85129"/>
                  </a:lnTo>
                  <a:lnTo>
                    <a:pt x="2651058" y="102703"/>
                  </a:lnTo>
                  <a:lnTo>
                    <a:pt x="2560011" y="121865"/>
                  </a:lnTo>
                  <a:lnTo>
                    <a:pt x="2469554" y="142600"/>
                  </a:lnTo>
                  <a:lnTo>
                    <a:pt x="2379701" y="164892"/>
                  </a:lnTo>
                  <a:lnTo>
                    <a:pt x="2290467" y="188726"/>
                  </a:lnTo>
                  <a:lnTo>
                    <a:pt x="2201868" y="214088"/>
                  </a:lnTo>
                  <a:lnTo>
                    <a:pt x="2113919" y="240962"/>
                  </a:lnTo>
                  <a:lnTo>
                    <a:pt x="2026634" y="269334"/>
                  </a:lnTo>
                  <a:lnTo>
                    <a:pt x="1940028" y="299189"/>
                  </a:lnTo>
                  <a:lnTo>
                    <a:pt x="1854117" y="330510"/>
                  </a:lnTo>
                  <a:lnTo>
                    <a:pt x="1811426" y="346717"/>
                  </a:lnTo>
                  <a:lnTo>
                    <a:pt x="1768915" y="363285"/>
                  </a:lnTo>
                  <a:lnTo>
                    <a:pt x="1726585" y="380212"/>
                  </a:lnTo>
                  <a:lnTo>
                    <a:pt x="1684438" y="397496"/>
                  </a:lnTo>
                  <a:lnTo>
                    <a:pt x="1642476" y="415136"/>
                  </a:lnTo>
                  <a:lnTo>
                    <a:pt x="1600701" y="433130"/>
                  </a:lnTo>
                  <a:lnTo>
                    <a:pt x="1559114" y="451476"/>
                  </a:lnTo>
                  <a:lnTo>
                    <a:pt x="1517718" y="470172"/>
                  </a:lnTo>
                  <a:lnTo>
                    <a:pt x="1476514" y="489216"/>
                  </a:lnTo>
                  <a:lnTo>
                    <a:pt x="1435504" y="508606"/>
                  </a:lnTo>
                  <a:lnTo>
                    <a:pt x="1394691" y="528340"/>
                  </a:lnTo>
                  <a:lnTo>
                    <a:pt x="1354076" y="548417"/>
                  </a:lnTo>
                  <a:lnTo>
                    <a:pt x="1313660" y="568834"/>
                  </a:lnTo>
                  <a:lnTo>
                    <a:pt x="1273446" y="589591"/>
                  </a:lnTo>
                  <a:lnTo>
                    <a:pt x="1233436" y="610684"/>
                  </a:lnTo>
                  <a:lnTo>
                    <a:pt x="1193632" y="632112"/>
                  </a:lnTo>
                  <a:lnTo>
                    <a:pt x="1154034" y="653873"/>
                  </a:lnTo>
                  <a:lnTo>
                    <a:pt x="1114647" y="675965"/>
                  </a:lnTo>
                  <a:lnTo>
                    <a:pt x="1075470" y="698387"/>
                  </a:lnTo>
                  <a:lnTo>
                    <a:pt x="1036506" y="721136"/>
                  </a:lnTo>
                  <a:lnTo>
                    <a:pt x="997757" y="744211"/>
                  </a:lnTo>
                  <a:lnTo>
                    <a:pt x="959225" y="767609"/>
                  </a:lnTo>
                  <a:lnTo>
                    <a:pt x="920912" y="791329"/>
                  </a:lnTo>
                  <a:lnTo>
                    <a:pt x="882819" y="815369"/>
                  </a:lnTo>
                  <a:lnTo>
                    <a:pt x="844948" y="839728"/>
                  </a:lnTo>
                  <a:lnTo>
                    <a:pt x="807302" y="864402"/>
                  </a:lnTo>
                  <a:lnTo>
                    <a:pt x="769882" y="889391"/>
                  </a:lnTo>
                  <a:lnTo>
                    <a:pt x="732690" y="914692"/>
                  </a:lnTo>
                  <a:lnTo>
                    <a:pt x="695728" y="940304"/>
                  </a:lnTo>
                  <a:lnTo>
                    <a:pt x="658998" y="966225"/>
                  </a:lnTo>
                  <a:lnTo>
                    <a:pt x="622501" y="992452"/>
                  </a:lnTo>
                  <a:lnTo>
                    <a:pt x="586240" y="1018985"/>
                  </a:lnTo>
                  <a:lnTo>
                    <a:pt x="550216" y="1045820"/>
                  </a:lnTo>
                  <a:lnTo>
                    <a:pt x="514432" y="1072957"/>
                  </a:lnTo>
                  <a:lnTo>
                    <a:pt x="478889" y="1100393"/>
                  </a:lnTo>
                  <a:lnTo>
                    <a:pt x="443589" y="1128126"/>
                  </a:lnTo>
                  <a:lnTo>
                    <a:pt x="408533" y="1156155"/>
                  </a:lnTo>
                  <a:lnTo>
                    <a:pt x="373725" y="1184478"/>
                  </a:lnTo>
                  <a:lnTo>
                    <a:pt x="339165" y="1213092"/>
                  </a:lnTo>
                  <a:lnTo>
                    <a:pt x="304856" y="1241997"/>
                  </a:lnTo>
                  <a:lnTo>
                    <a:pt x="270799" y="1271189"/>
                  </a:lnTo>
                  <a:lnTo>
                    <a:pt x="236996" y="1300668"/>
                  </a:lnTo>
                  <a:lnTo>
                    <a:pt x="203450" y="1330431"/>
                  </a:lnTo>
                  <a:lnTo>
                    <a:pt x="170162" y="1360476"/>
                  </a:lnTo>
                  <a:lnTo>
                    <a:pt x="137133" y="1390802"/>
                  </a:lnTo>
                  <a:lnTo>
                    <a:pt x="104367" y="1421407"/>
                  </a:lnTo>
                  <a:lnTo>
                    <a:pt x="71864" y="1452288"/>
                  </a:lnTo>
                  <a:lnTo>
                    <a:pt x="39627" y="1483445"/>
                  </a:lnTo>
                  <a:lnTo>
                    <a:pt x="7657" y="1514874"/>
                  </a:lnTo>
                  <a:lnTo>
                    <a:pt x="0" y="1522531"/>
                  </a:lnTo>
                  <a:lnTo>
                    <a:pt x="4582392" y="1522531"/>
                  </a:lnTo>
                  <a:lnTo>
                    <a:pt x="4582392" y="76389"/>
                  </a:lnTo>
                  <a:lnTo>
                    <a:pt x="4493214" y="61776"/>
                  </a:lnTo>
                  <a:lnTo>
                    <a:pt x="4400222" y="48236"/>
                  </a:lnTo>
                  <a:lnTo>
                    <a:pt x="4306709" y="36336"/>
                  </a:lnTo>
                  <a:lnTo>
                    <a:pt x="4212689" y="26092"/>
                  </a:lnTo>
                  <a:lnTo>
                    <a:pt x="4118177" y="17517"/>
                  </a:lnTo>
                  <a:lnTo>
                    <a:pt x="4023187" y="10627"/>
                  </a:lnTo>
                  <a:lnTo>
                    <a:pt x="3927736" y="5437"/>
                  </a:lnTo>
                  <a:lnTo>
                    <a:pt x="3831839" y="1963"/>
                  </a:lnTo>
                  <a:lnTo>
                    <a:pt x="3735509" y="218"/>
                  </a:lnTo>
                  <a:lnTo>
                    <a:pt x="3687187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030748" y="4382818"/>
              <a:ext cx="1257300" cy="5744845"/>
            </a:xfrm>
            <a:custGeom>
              <a:avLst/>
              <a:gdLst/>
              <a:ahLst/>
              <a:cxnLst/>
              <a:rect l="l" t="t" r="r" b="b"/>
              <a:pathLst>
                <a:path w="1257300" h="5744845">
                  <a:moveTo>
                    <a:pt x="1257251" y="5744310"/>
                  </a:moveTo>
                  <a:lnTo>
                    <a:pt x="1210006" y="5698231"/>
                  </a:lnTo>
                  <a:lnTo>
                    <a:pt x="1178423" y="5666590"/>
                  </a:lnTo>
                  <a:lnTo>
                    <a:pt x="1147192" y="5634658"/>
                  </a:lnTo>
                  <a:lnTo>
                    <a:pt x="1116315" y="5602438"/>
                  </a:lnTo>
                  <a:lnTo>
                    <a:pt x="1085796" y="5569931"/>
                  </a:lnTo>
                  <a:lnTo>
                    <a:pt x="1055637" y="5537142"/>
                  </a:lnTo>
                  <a:lnTo>
                    <a:pt x="1025840" y="5504071"/>
                  </a:lnTo>
                  <a:lnTo>
                    <a:pt x="996409" y="5470722"/>
                  </a:lnTo>
                  <a:lnTo>
                    <a:pt x="967347" y="5437097"/>
                  </a:lnTo>
                  <a:lnTo>
                    <a:pt x="938655" y="5403199"/>
                  </a:lnTo>
                  <a:lnTo>
                    <a:pt x="910338" y="5369030"/>
                  </a:lnTo>
                  <a:lnTo>
                    <a:pt x="882397" y="5334593"/>
                  </a:lnTo>
                  <a:lnTo>
                    <a:pt x="854835" y="5299890"/>
                  </a:lnTo>
                  <a:lnTo>
                    <a:pt x="827656" y="5264923"/>
                  </a:lnTo>
                  <a:lnTo>
                    <a:pt x="800862" y="5229696"/>
                  </a:lnTo>
                  <a:lnTo>
                    <a:pt x="774455" y="5194211"/>
                  </a:lnTo>
                  <a:lnTo>
                    <a:pt x="748439" y="5158469"/>
                  </a:lnTo>
                  <a:lnTo>
                    <a:pt x="722817" y="5122475"/>
                  </a:lnTo>
                  <a:lnTo>
                    <a:pt x="697590" y="5086230"/>
                  </a:lnTo>
                  <a:lnTo>
                    <a:pt x="672762" y="5049736"/>
                  </a:lnTo>
                  <a:lnTo>
                    <a:pt x="648336" y="5012997"/>
                  </a:lnTo>
                  <a:lnTo>
                    <a:pt x="624314" y="4976014"/>
                  </a:lnTo>
                  <a:lnTo>
                    <a:pt x="600700" y="4938791"/>
                  </a:lnTo>
                  <a:lnTo>
                    <a:pt x="577495" y="4901329"/>
                  </a:lnTo>
                  <a:lnTo>
                    <a:pt x="554703" y="4863632"/>
                  </a:lnTo>
                  <a:lnTo>
                    <a:pt x="532326" y="4825701"/>
                  </a:lnTo>
                  <a:lnTo>
                    <a:pt x="510368" y="4787540"/>
                  </a:lnTo>
                  <a:lnTo>
                    <a:pt x="488830" y="4749151"/>
                  </a:lnTo>
                  <a:lnTo>
                    <a:pt x="467717" y="4710536"/>
                  </a:lnTo>
                  <a:lnTo>
                    <a:pt x="447030" y="4671697"/>
                  </a:lnTo>
                  <a:lnTo>
                    <a:pt x="426772" y="4632638"/>
                  </a:lnTo>
                  <a:lnTo>
                    <a:pt x="406946" y="4593361"/>
                  </a:lnTo>
                  <a:lnTo>
                    <a:pt x="387555" y="4553868"/>
                  </a:lnTo>
                  <a:lnTo>
                    <a:pt x="368602" y="4514162"/>
                  </a:lnTo>
                  <a:lnTo>
                    <a:pt x="350089" y="4474245"/>
                  </a:lnTo>
                  <a:lnTo>
                    <a:pt x="332019" y="4434121"/>
                  </a:lnTo>
                  <a:lnTo>
                    <a:pt x="314395" y="4393790"/>
                  </a:lnTo>
                  <a:lnTo>
                    <a:pt x="297220" y="4353257"/>
                  </a:lnTo>
                  <a:lnTo>
                    <a:pt x="280496" y="4312522"/>
                  </a:lnTo>
                  <a:lnTo>
                    <a:pt x="264226" y="4271590"/>
                  </a:lnTo>
                  <a:lnTo>
                    <a:pt x="248414" y="4230462"/>
                  </a:lnTo>
                  <a:lnTo>
                    <a:pt x="233061" y="4189141"/>
                  </a:lnTo>
                  <a:lnTo>
                    <a:pt x="218171" y="4147629"/>
                  </a:lnTo>
                  <a:lnTo>
                    <a:pt x="203746" y="4105930"/>
                  </a:lnTo>
                  <a:lnTo>
                    <a:pt x="189789" y="4064044"/>
                  </a:lnTo>
                  <a:lnTo>
                    <a:pt x="176303" y="4021976"/>
                  </a:lnTo>
                  <a:lnTo>
                    <a:pt x="163290" y="3979727"/>
                  </a:lnTo>
                  <a:lnTo>
                    <a:pt x="150754" y="3937300"/>
                  </a:lnTo>
                  <a:lnTo>
                    <a:pt x="138697" y="3894697"/>
                  </a:lnTo>
                  <a:lnTo>
                    <a:pt x="127122" y="3851922"/>
                  </a:lnTo>
                  <a:lnTo>
                    <a:pt x="116032" y="3808976"/>
                  </a:lnTo>
                  <a:lnTo>
                    <a:pt x="105429" y="3765861"/>
                  </a:lnTo>
                  <a:lnTo>
                    <a:pt x="95316" y="3722582"/>
                  </a:lnTo>
                  <a:lnTo>
                    <a:pt x="85696" y="3679139"/>
                  </a:lnTo>
                  <a:lnTo>
                    <a:pt x="76572" y="3635536"/>
                  </a:lnTo>
                  <a:lnTo>
                    <a:pt x="67947" y="3591775"/>
                  </a:lnTo>
                  <a:lnTo>
                    <a:pt x="59823" y="3547858"/>
                  </a:lnTo>
                  <a:lnTo>
                    <a:pt x="52203" y="3503788"/>
                  </a:lnTo>
                  <a:lnTo>
                    <a:pt x="45089" y="3459568"/>
                  </a:lnTo>
                  <a:lnTo>
                    <a:pt x="38486" y="3415200"/>
                  </a:lnTo>
                  <a:lnTo>
                    <a:pt x="32394" y="3370686"/>
                  </a:lnTo>
                  <a:lnTo>
                    <a:pt x="26818" y="3326029"/>
                  </a:lnTo>
                  <a:lnTo>
                    <a:pt x="21760" y="3281232"/>
                  </a:lnTo>
                  <a:lnTo>
                    <a:pt x="17223" y="3236297"/>
                  </a:lnTo>
                  <a:lnTo>
                    <a:pt x="13209" y="3191227"/>
                  </a:lnTo>
                  <a:lnTo>
                    <a:pt x="9721" y="3146024"/>
                  </a:lnTo>
                  <a:lnTo>
                    <a:pt x="6762" y="3100690"/>
                  </a:lnTo>
                  <a:lnTo>
                    <a:pt x="4335" y="3055228"/>
                  </a:lnTo>
                  <a:lnTo>
                    <a:pt x="2442" y="3009641"/>
                  </a:lnTo>
                  <a:lnTo>
                    <a:pt x="1087" y="2963931"/>
                  </a:lnTo>
                  <a:lnTo>
                    <a:pt x="272" y="2918101"/>
                  </a:lnTo>
                  <a:lnTo>
                    <a:pt x="0" y="2872152"/>
                  </a:lnTo>
                  <a:lnTo>
                    <a:pt x="272" y="2826204"/>
                  </a:lnTo>
                  <a:lnTo>
                    <a:pt x="1087" y="2780374"/>
                  </a:lnTo>
                  <a:lnTo>
                    <a:pt x="2442" y="2734664"/>
                  </a:lnTo>
                  <a:lnTo>
                    <a:pt x="4335" y="2689078"/>
                  </a:lnTo>
                  <a:lnTo>
                    <a:pt x="6762" y="2643616"/>
                  </a:lnTo>
                  <a:lnTo>
                    <a:pt x="9721" y="2598283"/>
                  </a:lnTo>
                  <a:lnTo>
                    <a:pt x="13209" y="2553079"/>
                  </a:lnTo>
                  <a:lnTo>
                    <a:pt x="17223" y="2508009"/>
                  </a:lnTo>
                  <a:lnTo>
                    <a:pt x="21760" y="2463074"/>
                  </a:lnTo>
                  <a:lnTo>
                    <a:pt x="26818" y="2418278"/>
                  </a:lnTo>
                  <a:lnTo>
                    <a:pt x="32394" y="2373621"/>
                  </a:lnTo>
                  <a:lnTo>
                    <a:pt x="38486" y="2329108"/>
                  </a:lnTo>
                  <a:lnTo>
                    <a:pt x="45089" y="2284740"/>
                  </a:lnTo>
                  <a:lnTo>
                    <a:pt x="52203" y="2240520"/>
                  </a:lnTo>
                  <a:lnTo>
                    <a:pt x="59823" y="2196450"/>
                  </a:lnTo>
                  <a:lnTo>
                    <a:pt x="67947" y="2152534"/>
                  </a:lnTo>
                  <a:lnTo>
                    <a:pt x="76572" y="2108772"/>
                  </a:lnTo>
                  <a:lnTo>
                    <a:pt x="85696" y="2065169"/>
                  </a:lnTo>
                  <a:lnTo>
                    <a:pt x="95316" y="2021727"/>
                  </a:lnTo>
                  <a:lnTo>
                    <a:pt x="105429" y="1978447"/>
                  </a:lnTo>
                  <a:lnTo>
                    <a:pt x="116032" y="1935333"/>
                  </a:lnTo>
                  <a:lnTo>
                    <a:pt x="127122" y="1892387"/>
                  </a:lnTo>
                  <a:lnTo>
                    <a:pt x="138697" y="1849612"/>
                  </a:lnTo>
                  <a:lnTo>
                    <a:pt x="150754" y="1807009"/>
                  </a:lnTo>
                  <a:lnTo>
                    <a:pt x="163290" y="1764582"/>
                  </a:lnTo>
                  <a:lnTo>
                    <a:pt x="176303" y="1722333"/>
                  </a:lnTo>
                  <a:lnTo>
                    <a:pt x="189789" y="1680265"/>
                  </a:lnTo>
                  <a:lnTo>
                    <a:pt x="203746" y="1638380"/>
                  </a:lnTo>
                  <a:lnTo>
                    <a:pt x="218171" y="1596680"/>
                  </a:lnTo>
                  <a:lnTo>
                    <a:pt x="233061" y="1555169"/>
                  </a:lnTo>
                  <a:lnTo>
                    <a:pt x="248414" y="1513848"/>
                  </a:lnTo>
                  <a:lnTo>
                    <a:pt x="264226" y="1472720"/>
                  </a:lnTo>
                  <a:lnTo>
                    <a:pt x="280496" y="1431788"/>
                  </a:lnTo>
                  <a:lnTo>
                    <a:pt x="297220" y="1391053"/>
                  </a:lnTo>
                  <a:lnTo>
                    <a:pt x="314395" y="1350520"/>
                  </a:lnTo>
                  <a:lnTo>
                    <a:pt x="332019" y="1310189"/>
                  </a:lnTo>
                  <a:lnTo>
                    <a:pt x="350089" y="1270065"/>
                  </a:lnTo>
                  <a:lnTo>
                    <a:pt x="368602" y="1230148"/>
                  </a:lnTo>
                  <a:lnTo>
                    <a:pt x="387555" y="1190442"/>
                  </a:lnTo>
                  <a:lnTo>
                    <a:pt x="406946" y="1150949"/>
                  </a:lnTo>
                  <a:lnTo>
                    <a:pt x="426772" y="1111672"/>
                  </a:lnTo>
                  <a:lnTo>
                    <a:pt x="447030" y="1072613"/>
                  </a:lnTo>
                  <a:lnTo>
                    <a:pt x="467717" y="1033775"/>
                  </a:lnTo>
                  <a:lnTo>
                    <a:pt x="488830" y="995160"/>
                  </a:lnTo>
                  <a:lnTo>
                    <a:pt x="510368" y="956770"/>
                  </a:lnTo>
                  <a:lnTo>
                    <a:pt x="532326" y="918609"/>
                  </a:lnTo>
                  <a:lnTo>
                    <a:pt x="554703" y="880679"/>
                  </a:lnTo>
                  <a:lnTo>
                    <a:pt x="577495" y="842981"/>
                  </a:lnTo>
                  <a:lnTo>
                    <a:pt x="600700" y="805520"/>
                  </a:lnTo>
                  <a:lnTo>
                    <a:pt x="624314" y="768296"/>
                  </a:lnTo>
                  <a:lnTo>
                    <a:pt x="648336" y="731314"/>
                  </a:lnTo>
                  <a:lnTo>
                    <a:pt x="672762" y="694574"/>
                  </a:lnTo>
                  <a:lnTo>
                    <a:pt x="697590" y="658081"/>
                  </a:lnTo>
                  <a:lnTo>
                    <a:pt x="722817" y="621836"/>
                  </a:lnTo>
                  <a:lnTo>
                    <a:pt x="748439" y="585841"/>
                  </a:lnTo>
                  <a:lnTo>
                    <a:pt x="774455" y="550100"/>
                  </a:lnTo>
                  <a:lnTo>
                    <a:pt x="800862" y="514614"/>
                  </a:lnTo>
                  <a:lnTo>
                    <a:pt x="827656" y="479387"/>
                  </a:lnTo>
                  <a:lnTo>
                    <a:pt x="854835" y="444421"/>
                  </a:lnTo>
                  <a:lnTo>
                    <a:pt x="882397" y="409717"/>
                  </a:lnTo>
                  <a:lnTo>
                    <a:pt x="910338" y="375280"/>
                  </a:lnTo>
                  <a:lnTo>
                    <a:pt x="938655" y="341111"/>
                  </a:lnTo>
                  <a:lnTo>
                    <a:pt x="967347" y="307213"/>
                  </a:lnTo>
                  <a:lnTo>
                    <a:pt x="996409" y="273588"/>
                  </a:lnTo>
                  <a:lnTo>
                    <a:pt x="1025840" y="240239"/>
                  </a:lnTo>
                  <a:lnTo>
                    <a:pt x="1055637" y="207169"/>
                  </a:lnTo>
                  <a:lnTo>
                    <a:pt x="1085796" y="174379"/>
                  </a:lnTo>
                  <a:lnTo>
                    <a:pt x="1116315" y="141872"/>
                  </a:lnTo>
                  <a:lnTo>
                    <a:pt x="1147192" y="109652"/>
                  </a:lnTo>
                  <a:lnTo>
                    <a:pt x="1178423" y="77720"/>
                  </a:lnTo>
                  <a:lnTo>
                    <a:pt x="1210006" y="46078"/>
                  </a:lnTo>
                  <a:lnTo>
                    <a:pt x="1241938" y="14731"/>
                  </a:lnTo>
                  <a:lnTo>
                    <a:pt x="1257251" y="0"/>
                  </a:lnTo>
                </a:path>
              </a:pathLst>
            </a:custGeom>
            <a:ln w="160934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10294558" y="9879524"/>
              <a:ext cx="4001135" cy="407670"/>
            </a:xfrm>
            <a:custGeom>
              <a:avLst/>
              <a:gdLst/>
              <a:ahLst/>
              <a:cxnLst/>
              <a:rect l="l" t="t" r="r" b="b"/>
              <a:pathLst>
                <a:path w="4001134" h="407670">
                  <a:moveTo>
                    <a:pt x="2000399" y="0"/>
                  </a:moveTo>
                  <a:lnTo>
                    <a:pt x="1951910" y="225"/>
                  </a:lnTo>
                  <a:lnTo>
                    <a:pt x="1903528" y="901"/>
                  </a:lnTo>
                  <a:lnTo>
                    <a:pt x="1855256" y="2026"/>
                  </a:lnTo>
                  <a:lnTo>
                    <a:pt x="1807096" y="3597"/>
                  </a:lnTo>
                  <a:lnTo>
                    <a:pt x="1759050" y="5612"/>
                  </a:lnTo>
                  <a:lnTo>
                    <a:pt x="1711119" y="8069"/>
                  </a:lnTo>
                  <a:lnTo>
                    <a:pt x="1663305" y="10967"/>
                  </a:lnTo>
                  <a:lnTo>
                    <a:pt x="1615611" y="14303"/>
                  </a:lnTo>
                  <a:lnTo>
                    <a:pt x="1568039" y="18076"/>
                  </a:lnTo>
                  <a:lnTo>
                    <a:pt x="1520591" y="22283"/>
                  </a:lnTo>
                  <a:lnTo>
                    <a:pt x="1473267" y="26922"/>
                  </a:lnTo>
                  <a:lnTo>
                    <a:pt x="1426072" y="31992"/>
                  </a:lnTo>
                  <a:lnTo>
                    <a:pt x="1379006" y="37490"/>
                  </a:lnTo>
                  <a:lnTo>
                    <a:pt x="1332072" y="43415"/>
                  </a:lnTo>
                  <a:lnTo>
                    <a:pt x="1285271" y="49764"/>
                  </a:lnTo>
                  <a:lnTo>
                    <a:pt x="1238605" y="56535"/>
                  </a:lnTo>
                  <a:lnTo>
                    <a:pt x="1192078" y="63727"/>
                  </a:lnTo>
                  <a:lnTo>
                    <a:pt x="1145689" y="71338"/>
                  </a:lnTo>
                  <a:lnTo>
                    <a:pt x="1099442" y="79364"/>
                  </a:lnTo>
                  <a:lnTo>
                    <a:pt x="1053339" y="87805"/>
                  </a:lnTo>
                  <a:lnTo>
                    <a:pt x="1007381" y="96659"/>
                  </a:lnTo>
                  <a:lnTo>
                    <a:pt x="961571" y="105923"/>
                  </a:lnTo>
                  <a:lnTo>
                    <a:pt x="915910" y="115596"/>
                  </a:lnTo>
                  <a:lnTo>
                    <a:pt x="870401" y="125675"/>
                  </a:lnTo>
                  <a:lnTo>
                    <a:pt x="825045" y="136159"/>
                  </a:lnTo>
                  <a:lnTo>
                    <a:pt x="779844" y="147045"/>
                  </a:lnTo>
                  <a:lnTo>
                    <a:pt x="734801" y="158331"/>
                  </a:lnTo>
                  <a:lnTo>
                    <a:pt x="689918" y="170017"/>
                  </a:lnTo>
                  <a:lnTo>
                    <a:pt x="645196" y="182098"/>
                  </a:lnTo>
                  <a:lnTo>
                    <a:pt x="600637" y="194574"/>
                  </a:lnTo>
                  <a:lnTo>
                    <a:pt x="556244" y="207443"/>
                  </a:lnTo>
                  <a:lnTo>
                    <a:pt x="512018" y="220703"/>
                  </a:lnTo>
                  <a:lnTo>
                    <a:pt x="467961" y="234350"/>
                  </a:lnTo>
                  <a:lnTo>
                    <a:pt x="424076" y="248385"/>
                  </a:lnTo>
                  <a:lnTo>
                    <a:pt x="380364" y="262804"/>
                  </a:lnTo>
                  <a:lnTo>
                    <a:pt x="336828" y="277605"/>
                  </a:lnTo>
                  <a:lnTo>
                    <a:pt x="293469" y="292788"/>
                  </a:lnTo>
                  <a:lnTo>
                    <a:pt x="250289" y="308348"/>
                  </a:lnTo>
                  <a:lnTo>
                    <a:pt x="207291" y="324286"/>
                  </a:lnTo>
                  <a:lnTo>
                    <a:pt x="164476" y="340598"/>
                  </a:lnTo>
                  <a:lnTo>
                    <a:pt x="121847" y="357282"/>
                  </a:lnTo>
                  <a:lnTo>
                    <a:pt x="79404" y="374337"/>
                  </a:lnTo>
                  <a:lnTo>
                    <a:pt x="37151" y="391761"/>
                  </a:lnTo>
                  <a:lnTo>
                    <a:pt x="0" y="407475"/>
                  </a:lnTo>
                  <a:lnTo>
                    <a:pt x="4000800" y="407475"/>
                  </a:lnTo>
                  <a:lnTo>
                    <a:pt x="3963648" y="391761"/>
                  </a:lnTo>
                  <a:lnTo>
                    <a:pt x="3921395" y="374337"/>
                  </a:lnTo>
                  <a:lnTo>
                    <a:pt x="3878953" y="357282"/>
                  </a:lnTo>
                  <a:lnTo>
                    <a:pt x="3836323" y="340598"/>
                  </a:lnTo>
                  <a:lnTo>
                    <a:pt x="3793508" y="324286"/>
                  </a:lnTo>
                  <a:lnTo>
                    <a:pt x="3750510" y="308348"/>
                  </a:lnTo>
                  <a:lnTo>
                    <a:pt x="3707330" y="292788"/>
                  </a:lnTo>
                  <a:lnTo>
                    <a:pt x="3663971" y="277605"/>
                  </a:lnTo>
                  <a:lnTo>
                    <a:pt x="3620434" y="262804"/>
                  </a:lnTo>
                  <a:lnTo>
                    <a:pt x="3576723" y="248385"/>
                  </a:lnTo>
                  <a:lnTo>
                    <a:pt x="3532837" y="234350"/>
                  </a:lnTo>
                  <a:lnTo>
                    <a:pt x="3488781" y="220703"/>
                  </a:lnTo>
                  <a:lnTo>
                    <a:pt x="3444555" y="207443"/>
                  </a:lnTo>
                  <a:lnTo>
                    <a:pt x="3400161" y="194574"/>
                  </a:lnTo>
                  <a:lnTo>
                    <a:pt x="3355603" y="182098"/>
                  </a:lnTo>
                  <a:lnTo>
                    <a:pt x="3310880" y="170017"/>
                  </a:lnTo>
                  <a:lnTo>
                    <a:pt x="3265997" y="158331"/>
                  </a:lnTo>
                  <a:lnTo>
                    <a:pt x="3220954" y="147045"/>
                  </a:lnTo>
                  <a:lnTo>
                    <a:pt x="3175753" y="136159"/>
                  </a:lnTo>
                  <a:lnTo>
                    <a:pt x="3130397" y="125675"/>
                  </a:lnTo>
                  <a:lnTo>
                    <a:pt x="3084888" y="115596"/>
                  </a:lnTo>
                  <a:lnTo>
                    <a:pt x="3039227" y="105923"/>
                  </a:lnTo>
                  <a:lnTo>
                    <a:pt x="2993417" y="96659"/>
                  </a:lnTo>
                  <a:lnTo>
                    <a:pt x="2947459" y="87805"/>
                  </a:lnTo>
                  <a:lnTo>
                    <a:pt x="2901355" y="79364"/>
                  </a:lnTo>
                  <a:lnTo>
                    <a:pt x="2855109" y="71338"/>
                  </a:lnTo>
                  <a:lnTo>
                    <a:pt x="2808720" y="63727"/>
                  </a:lnTo>
                  <a:lnTo>
                    <a:pt x="2762192" y="56535"/>
                  </a:lnTo>
                  <a:lnTo>
                    <a:pt x="2715527" y="49764"/>
                  </a:lnTo>
                  <a:lnTo>
                    <a:pt x="2668726" y="43415"/>
                  </a:lnTo>
                  <a:lnTo>
                    <a:pt x="2621792" y="37490"/>
                  </a:lnTo>
                  <a:lnTo>
                    <a:pt x="2574726" y="31992"/>
                  </a:lnTo>
                  <a:lnTo>
                    <a:pt x="2527530" y="26922"/>
                  </a:lnTo>
                  <a:lnTo>
                    <a:pt x="2480207" y="22283"/>
                  </a:lnTo>
                  <a:lnTo>
                    <a:pt x="2432758" y="18076"/>
                  </a:lnTo>
                  <a:lnTo>
                    <a:pt x="2385186" y="14303"/>
                  </a:lnTo>
                  <a:lnTo>
                    <a:pt x="2337492" y="10967"/>
                  </a:lnTo>
                  <a:lnTo>
                    <a:pt x="2289679" y="8069"/>
                  </a:lnTo>
                  <a:lnTo>
                    <a:pt x="2241748" y="5612"/>
                  </a:lnTo>
                  <a:lnTo>
                    <a:pt x="2193701" y="3597"/>
                  </a:lnTo>
                  <a:lnTo>
                    <a:pt x="2145541" y="2026"/>
                  </a:lnTo>
                  <a:lnTo>
                    <a:pt x="2097269" y="901"/>
                  </a:lnTo>
                  <a:lnTo>
                    <a:pt x="2048888" y="225"/>
                  </a:lnTo>
                  <a:lnTo>
                    <a:pt x="2000399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79511" y="2582588"/>
            <a:ext cx="3653790" cy="4756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ts val="11290"/>
              </a:lnSpc>
              <a:spcBef>
                <a:spcPts val="125"/>
              </a:spcBef>
            </a:pPr>
            <a:r>
              <a:rPr lang="fr-CA" sz="1025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É</a:t>
            </a:r>
            <a:r>
              <a:rPr sz="1025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tape</a:t>
            </a:r>
            <a:endParaRPr sz="10250" dirty="0">
              <a:latin typeface="Century Gothic Pro"/>
              <a:cs typeface="Century Gothic Pro"/>
            </a:endParaRPr>
          </a:p>
          <a:p>
            <a:pPr marL="1209675">
              <a:lnSpc>
                <a:spcPts val="25930"/>
              </a:lnSpc>
            </a:pPr>
            <a:r>
              <a:rPr sz="22450" b="1" spc="-50" dirty="0">
                <a:solidFill>
                  <a:srgbClr val="FFFFFF"/>
                </a:solidFill>
                <a:latin typeface="Century Gothic Pro"/>
                <a:cs typeface="Century Gothic Pro"/>
              </a:rPr>
              <a:t>4</a:t>
            </a:r>
            <a:endParaRPr sz="22450" dirty="0">
              <a:latin typeface="Century Gothic Pro"/>
              <a:cs typeface="Century Gothic Pro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5FD344B3-3419-11E0-6B74-780DB01629C4}"/>
              </a:ext>
            </a:extLst>
          </p:cNvPr>
          <p:cNvSpPr txBox="1"/>
          <p:nvPr/>
        </p:nvSpPr>
        <p:spPr>
          <a:xfrm>
            <a:off x="5761166" y="1430865"/>
            <a:ext cx="10832698" cy="5926622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1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RELIRE EN GROUPE</a:t>
            </a:r>
          </a:p>
          <a:p>
            <a:pPr marL="583565" marR="5080" lvl="3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Nos  « coups de cœur »</a:t>
            </a:r>
          </a:p>
          <a:p>
            <a:pPr marL="583565" marR="5080" lvl="4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Remplir ensemble: production d’un  	  	 radar collectif (discernement collectif)</a:t>
            </a:r>
          </a:p>
          <a:p>
            <a:pPr marL="583565" marR="5080" lvl="2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Demander des compléments 	  	 	   	 d’information au groupe des récitants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-80467" y="-80466"/>
            <a:ext cx="7308215" cy="3898265"/>
            <a:chOff x="-80467" y="-80466"/>
            <a:chExt cx="7308215" cy="3898265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7147559" cy="2960370"/>
            </a:xfrm>
            <a:custGeom>
              <a:avLst/>
              <a:gdLst/>
              <a:ahLst/>
              <a:cxnLst/>
              <a:rect l="l" t="t" r="r" b="b"/>
              <a:pathLst>
                <a:path w="7147559" h="2960370">
                  <a:moveTo>
                    <a:pt x="7147197" y="0"/>
                  </a:moveTo>
                  <a:lnTo>
                    <a:pt x="7122877" y="35859"/>
                  </a:lnTo>
                  <a:lnTo>
                    <a:pt x="7099547" y="69429"/>
                  </a:lnTo>
                  <a:lnTo>
                    <a:pt x="7075776" y="102869"/>
                  </a:lnTo>
                  <a:lnTo>
                    <a:pt x="7051567" y="136178"/>
                  </a:lnTo>
                  <a:lnTo>
                    <a:pt x="7026920" y="169355"/>
                  </a:lnTo>
                  <a:lnTo>
                    <a:pt x="7001839" y="202399"/>
                  </a:lnTo>
                  <a:lnTo>
                    <a:pt x="6976326" y="235308"/>
                  </a:lnTo>
                  <a:lnTo>
                    <a:pt x="6950381" y="268081"/>
                  </a:lnTo>
                  <a:lnTo>
                    <a:pt x="6924008" y="300717"/>
                  </a:lnTo>
                  <a:lnTo>
                    <a:pt x="6897209" y="333214"/>
                  </a:lnTo>
                  <a:lnTo>
                    <a:pt x="6869985" y="365573"/>
                  </a:lnTo>
                  <a:lnTo>
                    <a:pt x="6842340" y="397791"/>
                  </a:lnTo>
                  <a:lnTo>
                    <a:pt x="6814273" y="429867"/>
                  </a:lnTo>
                  <a:lnTo>
                    <a:pt x="6785789" y="461800"/>
                  </a:lnTo>
                  <a:lnTo>
                    <a:pt x="6756888" y="493589"/>
                  </a:lnTo>
                  <a:lnTo>
                    <a:pt x="6727574" y="525233"/>
                  </a:lnTo>
                  <a:lnTo>
                    <a:pt x="6697848" y="556730"/>
                  </a:lnTo>
                  <a:lnTo>
                    <a:pt x="6667711" y="588079"/>
                  </a:lnTo>
                  <a:lnTo>
                    <a:pt x="6637167" y="619280"/>
                  </a:lnTo>
                  <a:lnTo>
                    <a:pt x="6606217" y="650330"/>
                  </a:lnTo>
                  <a:lnTo>
                    <a:pt x="6574864" y="681229"/>
                  </a:lnTo>
                  <a:lnTo>
                    <a:pt x="6543108" y="711976"/>
                  </a:lnTo>
                  <a:lnTo>
                    <a:pt x="6510954" y="742569"/>
                  </a:lnTo>
                  <a:lnTo>
                    <a:pt x="6478402" y="773007"/>
                  </a:lnTo>
                  <a:lnTo>
                    <a:pt x="6445454" y="803289"/>
                  </a:lnTo>
                  <a:lnTo>
                    <a:pt x="6412113" y="833413"/>
                  </a:lnTo>
                  <a:lnTo>
                    <a:pt x="6378381" y="863379"/>
                  </a:lnTo>
                  <a:lnTo>
                    <a:pt x="6344260" y="893186"/>
                  </a:lnTo>
                  <a:lnTo>
                    <a:pt x="6309752" y="922832"/>
                  </a:lnTo>
                  <a:lnTo>
                    <a:pt x="6274858" y="952316"/>
                  </a:lnTo>
                  <a:lnTo>
                    <a:pt x="6239582" y="981636"/>
                  </a:lnTo>
                  <a:lnTo>
                    <a:pt x="6203925" y="1010792"/>
                  </a:lnTo>
                  <a:lnTo>
                    <a:pt x="6167889" y="1039783"/>
                  </a:lnTo>
                  <a:lnTo>
                    <a:pt x="6131476" y="1068606"/>
                  </a:lnTo>
                  <a:lnTo>
                    <a:pt x="6094688" y="1097262"/>
                  </a:lnTo>
                  <a:lnTo>
                    <a:pt x="6057528" y="1125748"/>
                  </a:lnTo>
                  <a:lnTo>
                    <a:pt x="6019997" y="1154065"/>
                  </a:lnTo>
                  <a:lnTo>
                    <a:pt x="5982098" y="1182209"/>
                  </a:lnTo>
                  <a:lnTo>
                    <a:pt x="5943833" y="1210181"/>
                  </a:lnTo>
                  <a:lnTo>
                    <a:pt x="5905203" y="1237979"/>
                  </a:lnTo>
                  <a:lnTo>
                    <a:pt x="5866211" y="1265602"/>
                  </a:lnTo>
                  <a:lnTo>
                    <a:pt x="5826859" y="1293048"/>
                  </a:lnTo>
                  <a:lnTo>
                    <a:pt x="5787148" y="1320317"/>
                  </a:lnTo>
                  <a:lnTo>
                    <a:pt x="5747082" y="1347407"/>
                  </a:lnTo>
                  <a:lnTo>
                    <a:pt x="5706661" y="1374317"/>
                  </a:lnTo>
                  <a:lnTo>
                    <a:pt x="5665889" y="1401047"/>
                  </a:lnTo>
                  <a:lnTo>
                    <a:pt x="5624767" y="1427593"/>
                  </a:lnTo>
                  <a:lnTo>
                    <a:pt x="5583297" y="1453957"/>
                  </a:lnTo>
                  <a:lnTo>
                    <a:pt x="5541481" y="1480136"/>
                  </a:lnTo>
                  <a:lnTo>
                    <a:pt x="5499322" y="1506128"/>
                  </a:lnTo>
                  <a:lnTo>
                    <a:pt x="5456821" y="1531934"/>
                  </a:lnTo>
                  <a:lnTo>
                    <a:pt x="5413981" y="1557552"/>
                  </a:lnTo>
                  <a:lnTo>
                    <a:pt x="5370803" y="1582980"/>
                  </a:lnTo>
                  <a:lnTo>
                    <a:pt x="5327290" y="1608217"/>
                  </a:lnTo>
                  <a:lnTo>
                    <a:pt x="5283444" y="1633263"/>
                  </a:lnTo>
                  <a:lnTo>
                    <a:pt x="5239267" y="1658116"/>
                  </a:lnTo>
                  <a:lnTo>
                    <a:pt x="5194760" y="1682774"/>
                  </a:lnTo>
                  <a:lnTo>
                    <a:pt x="5149926" y="1707237"/>
                  </a:lnTo>
                  <a:lnTo>
                    <a:pt x="5104768" y="1731503"/>
                  </a:lnTo>
                  <a:lnTo>
                    <a:pt x="5059286" y="1755572"/>
                  </a:lnTo>
                  <a:lnTo>
                    <a:pt x="5013484" y="1779442"/>
                  </a:lnTo>
                  <a:lnTo>
                    <a:pt x="4967363" y="1803111"/>
                  </a:lnTo>
                  <a:lnTo>
                    <a:pt x="4920925" y="1826579"/>
                  </a:lnTo>
                  <a:lnTo>
                    <a:pt x="4874172" y="1849845"/>
                  </a:lnTo>
                  <a:lnTo>
                    <a:pt x="4827107" y="1872907"/>
                  </a:lnTo>
                  <a:lnTo>
                    <a:pt x="4779732" y="1895764"/>
                  </a:lnTo>
                  <a:lnTo>
                    <a:pt x="4732048" y="1918415"/>
                  </a:lnTo>
                  <a:lnTo>
                    <a:pt x="4684057" y="1940858"/>
                  </a:lnTo>
                  <a:lnTo>
                    <a:pt x="4635763" y="1963093"/>
                  </a:lnTo>
                  <a:lnTo>
                    <a:pt x="4587166" y="1985118"/>
                  </a:lnTo>
                  <a:lnTo>
                    <a:pt x="4538269" y="2006933"/>
                  </a:lnTo>
                  <a:lnTo>
                    <a:pt x="4489074" y="2028535"/>
                  </a:lnTo>
                  <a:lnTo>
                    <a:pt x="4439583" y="2049924"/>
                  </a:lnTo>
                  <a:lnTo>
                    <a:pt x="4389798" y="2071098"/>
                  </a:lnTo>
                  <a:lnTo>
                    <a:pt x="4339721" y="2092057"/>
                  </a:lnTo>
                  <a:lnTo>
                    <a:pt x="4289355" y="2112799"/>
                  </a:lnTo>
                  <a:lnTo>
                    <a:pt x="4238701" y="2133323"/>
                  </a:lnTo>
                  <a:lnTo>
                    <a:pt x="4187761" y="2153628"/>
                  </a:lnTo>
                  <a:lnTo>
                    <a:pt x="4136537" y="2173712"/>
                  </a:lnTo>
                  <a:lnTo>
                    <a:pt x="4085032" y="2193575"/>
                  </a:lnTo>
                  <a:lnTo>
                    <a:pt x="4033248" y="2213215"/>
                  </a:lnTo>
                  <a:lnTo>
                    <a:pt x="3981186" y="2232631"/>
                  </a:lnTo>
                  <a:lnTo>
                    <a:pt x="3928849" y="2251821"/>
                  </a:lnTo>
                  <a:lnTo>
                    <a:pt x="3876239" y="2270786"/>
                  </a:lnTo>
                  <a:lnTo>
                    <a:pt x="3823357" y="2289522"/>
                  </a:lnTo>
                  <a:lnTo>
                    <a:pt x="3770207" y="2308030"/>
                  </a:lnTo>
                  <a:lnTo>
                    <a:pt x="3716789" y="2326308"/>
                  </a:lnTo>
                  <a:lnTo>
                    <a:pt x="3663107" y="2344355"/>
                  </a:lnTo>
                  <a:lnTo>
                    <a:pt x="3609161" y="2362169"/>
                  </a:lnTo>
                  <a:lnTo>
                    <a:pt x="3554955" y="2379750"/>
                  </a:lnTo>
                  <a:lnTo>
                    <a:pt x="3500490" y="2397097"/>
                  </a:lnTo>
                  <a:lnTo>
                    <a:pt x="3445769" y="2414207"/>
                  </a:lnTo>
                  <a:lnTo>
                    <a:pt x="3390793" y="2431080"/>
                  </a:lnTo>
                  <a:lnTo>
                    <a:pt x="3335564" y="2447715"/>
                  </a:lnTo>
                  <a:lnTo>
                    <a:pt x="3280085" y="2464110"/>
                  </a:lnTo>
                  <a:lnTo>
                    <a:pt x="3224358" y="2480265"/>
                  </a:lnTo>
                  <a:lnTo>
                    <a:pt x="3168384" y="2496177"/>
                  </a:lnTo>
                  <a:lnTo>
                    <a:pt x="3112166" y="2511847"/>
                  </a:lnTo>
                  <a:lnTo>
                    <a:pt x="3055706" y="2527273"/>
                  </a:lnTo>
                  <a:lnTo>
                    <a:pt x="2999006" y="2542453"/>
                  </a:lnTo>
                  <a:lnTo>
                    <a:pt x="2942068" y="2557386"/>
                  </a:lnTo>
                  <a:lnTo>
                    <a:pt x="2884893" y="2572071"/>
                  </a:lnTo>
                  <a:lnTo>
                    <a:pt x="2827485" y="2586508"/>
                  </a:lnTo>
                  <a:lnTo>
                    <a:pt x="2769846" y="2600694"/>
                  </a:lnTo>
                  <a:lnTo>
                    <a:pt x="2711976" y="2614629"/>
                  </a:lnTo>
                  <a:lnTo>
                    <a:pt x="2653879" y="2628311"/>
                  </a:lnTo>
                  <a:lnTo>
                    <a:pt x="2595556" y="2641739"/>
                  </a:lnTo>
                  <a:lnTo>
                    <a:pt x="2537010" y="2654913"/>
                  </a:lnTo>
                  <a:lnTo>
                    <a:pt x="2478242" y="2667830"/>
                  </a:lnTo>
                  <a:lnTo>
                    <a:pt x="2419255" y="2680490"/>
                  </a:lnTo>
                  <a:lnTo>
                    <a:pt x="2360050" y="2692891"/>
                  </a:lnTo>
                  <a:lnTo>
                    <a:pt x="2300630" y="2705032"/>
                  </a:lnTo>
                  <a:lnTo>
                    <a:pt x="2240998" y="2716913"/>
                  </a:lnTo>
                  <a:lnTo>
                    <a:pt x="2181154" y="2728531"/>
                  </a:lnTo>
                  <a:lnTo>
                    <a:pt x="2121101" y="2739886"/>
                  </a:lnTo>
                  <a:lnTo>
                    <a:pt x="2060841" y="2750977"/>
                  </a:lnTo>
                  <a:lnTo>
                    <a:pt x="2000376" y="2761802"/>
                  </a:lnTo>
                  <a:lnTo>
                    <a:pt x="1939708" y="2772360"/>
                  </a:lnTo>
                  <a:lnTo>
                    <a:pt x="1878840" y="2782650"/>
                  </a:lnTo>
                  <a:lnTo>
                    <a:pt x="1817772" y="2792670"/>
                  </a:lnTo>
                  <a:lnTo>
                    <a:pt x="1756509" y="2802420"/>
                  </a:lnTo>
                  <a:lnTo>
                    <a:pt x="1695050" y="2811898"/>
                  </a:lnTo>
                  <a:lnTo>
                    <a:pt x="1633400" y="2821104"/>
                  </a:lnTo>
                  <a:lnTo>
                    <a:pt x="1571559" y="2830035"/>
                  </a:lnTo>
                  <a:lnTo>
                    <a:pt x="1509529" y="2838691"/>
                  </a:lnTo>
                  <a:lnTo>
                    <a:pt x="1447314" y="2847071"/>
                  </a:lnTo>
                  <a:lnTo>
                    <a:pt x="1384914" y="2855173"/>
                  </a:lnTo>
                  <a:lnTo>
                    <a:pt x="1322332" y="2862996"/>
                  </a:lnTo>
                  <a:lnTo>
                    <a:pt x="1259570" y="2870540"/>
                  </a:lnTo>
                  <a:lnTo>
                    <a:pt x="1196630" y="2877802"/>
                  </a:lnTo>
                  <a:lnTo>
                    <a:pt x="1133514" y="2884781"/>
                  </a:lnTo>
                  <a:lnTo>
                    <a:pt x="1070224" y="2891477"/>
                  </a:lnTo>
                  <a:lnTo>
                    <a:pt x="1006763" y="2897888"/>
                  </a:lnTo>
                  <a:lnTo>
                    <a:pt x="943132" y="2904014"/>
                  </a:lnTo>
                  <a:lnTo>
                    <a:pt x="879333" y="2909852"/>
                  </a:lnTo>
                  <a:lnTo>
                    <a:pt x="815369" y="2915401"/>
                  </a:lnTo>
                  <a:lnTo>
                    <a:pt x="751241" y="2920661"/>
                  </a:lnTo>
                  <a:lnTo>
                    <a:pt x="686952" y="2925631"/>
                  </a:lnTo>
                  <a:lnTo>
                    <a:pt x="622503" y="2930308"/>
                  </a:lnTo>
                  <a:lnTo>
                    <a:pt x="557897" y="2934693"/>
                  </a:lnTo>
                  <a:lnTo>
                    <a:pt x="493136" y="2938783"/>
                  </a:lnTo>
                  <a:lnTo>
                    <a:pt x="428222" y="2942577"/>
                  </a:lnTo>
                  <a:lnTo>
                    <a:pt x="363157" y="2946075"/>
                  </a:lnTo>
                  <a:lnTo>
                    <a:pt x="297943" y="2949275"/>
                  </a:lnTo>
                  <a:lnTo>
                    <a:pt x="232582" y="2952175"/>
                  </a:lnTo>
                  <a:lnTo>
                    <a:pt x="167076" y="2954776"/>
                  </a:lnTo>
                  <a:lnTo>
                    <a:pt x="101427" y="2957075"/>
                  </a:lnTo>
                  <a:lnTo>
                    <a:pt x="35638" y="2959071"/>
                  </a:lnTo>
                  <a:lnTo>
                    <a:pt x="0" y="2959986"/>
                  </a:lnTo>
                </a:path>
              </a:pathLst>
            </a:custGeom>
            <a:ln w="160934">
              <a:solidFill>
                <a:srgbClr val="FA821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5180965" cy="3818254"/>
            </a:xfrm>
            <a:custGeom>
              <a:avLst/>
              <a:gdLst/>
              <a:ahLst/>
              <a:cxnLst/>
              <a:rect l="l" t="t" r="r" b="b"/>
              <a:pathLst>
                <a:path w="5180965" h="3818254">
                  <a:moveTo>
                    <a:pt x="5180915" y="0"/>
                  </a:moveTo>
                  <a:lnTo>
                    <a:pt x="0" y="0"/>
                  </a:lnTo>
                  <a:lnTo>
                    <a:pt x="0" y="3811857"/>
                  </a:lnTo>
                  <a:lnTo>
                    <a:pt x="51906" y="3814070"/>
                  </a:lnTo>
                  <a:lnTo>
                    <a:pt x="148338" y="3816766"/>
                  </a:lnTo>
                  <a:lnTo>
                    <a:pt x="245209" y="3817668"/>
                  </a:lnTo>
                  <a:lnTo>
                    <a:pt x="342079" y="3816766"/>
                  </a:lnTo>
                  <a:lnTo>
                    <a:pt x="438511" y="3814070"/>
                  </a:lnTo>
                  <a:lnTo>
                    <a:pt x="534489" y="3809598"/>
                  </a:lnTo>
                  <a:lnTo>
                    <a:pt x="629996" y="3803364"/>
                  </a:lnTo>
                  <a:lnTo>
                    <a:pt x="725017" y="3795384"/>
                  </a:lnTo>
                  <a:lnTo>
                    <a:pt x="819535" y="3785675"/>
                  </a:lnTo>
                  <a:lnTo>
                    <a:pt x="913536" y="3774252"/>
                  </a:lnTo>
                  <a:lnTo>
                    <a:pt x="1007002" y="3761132"/>
                  </a:lnTo>
                  <a:lnTo>
                    <a:pt x="1099918" y="3746329"/>
                  </a:lnTo>
                  <a:lnTo>
                    <a:pt x="1192269" y="3729861"/>
                  </a:lnTo>
                  <a:lnTo>
                    <a:pt x="1284037" y="3711743"/>
                  </a:lnTo>
                  <a:lnTo>
                    <a:pt x="1375207" y="3691992"/>
                  </a:lnTo>
                  <a:lnTo>
                    <a:pt x="1465764" y="3670622"/>
                  </a:lnTo>
                  <a:lnTo>
                    <a:pt x="1555690" y="3647650"/>
                  </a:lnTo>
                  <a:lnTo>
                    <a:pt x="1644971" y="3623092"/>
                  </a:lnTo>
                  <a:lnTo>
                    <a:pt x="1733591" y="3596964"/>
                  </a:lnTo>
                  <a:lnTo>
                    <a:pt x="1777647" y="3583316"/>
                  </a:lnTo>
                  <a:lnTo>
                    <a:pt x="1821532" y="3569281"/>
                  </a:lnTo>
                  <a:lnTo>
                    <a:pt x="1865244" y="3554862"/>
                  </a:lnTo>
                  <a:lnTo>
                    <a:pt x="1908781" y="3540060"/>
                  </a:lnTo>
                  <a:lnTo>
                    <a:pt x="1952140" y="3524878"/>
                  </a:lnTo>
                  <a:lnTo>
                    <a:pt x="1995319" y="3509317"/>
                  </a:lnTo>
                  <a:lnTo>
                    <a:pt x="2038318" y="3493380"/>
                  </a:lnTo>
                  <a:lnTo>
                    <a:pt x="2081133" y="3477068"/>
                  </a:lnTo>
                  <a:lnTo>
                    <a:pt x="2123762" y="3460383"/>
                  </a:lnTo>
                  <a:lnTo>
                    <a:pt x="2166205" y="3443328"/>
                  </a:lnTo>
                  <a:lnTo>
                    <a:pt x="2208458" y="3425904"/>
                  </a:lnTo>
                  <a:lnTo>
                    <a:pt x="2250520" y="3408113"/>
                  </a:lnTo>
                  <a:lnTo>
                    <a:pt x="2292388" y="3389958"/>
                  </a:lnTo>
                  <a:lnTo>
                    <a:pt x="2334061" y="3371440"/>
                  </a:lnTo>
                  <a:lnTo>
                    <a:pt x="2375537" y="3352562"/>
                  </a:lnTo>
                  <a:lnTo>
                    <a:pt x="2416813" y="3333325"/>
                  </a:lnTo>
                  <a:lnTo>
                    <a:pt x="2457889" y="3313731"/>
                  </a:lnTo>
                  <a:lnTo>
                    <a:pt x="2498761" y="3293782"/>
                  </a:lnTo>
                  <a:lnTo>
                    <a:pt x="2539427" y="3273481"/>
                  </a:lnTo>
                  <a:lnTo>
                    <a:pt x="2579887" y="3252829"/>
                  </a:lnTo>
                  <a:lnTo>
                    <a:pt x="2620137" y="3231828"/>
                  </a:lnTo>
                  <a:lnTo>
                    <a:pt x="2660176" y="3210481"/>
                  </a:lnTo>
                  <a:lnTo>
                    <a:pt x="2700002" y="3188788"/>
                  </a:lnTo>
                  <a:lnTo>
                    <a:pt x="2739612" y="3166754"/>
                  </a:lnTo>
                  <a:lnTo>
                    <a:pt x="2779006" y="3144378"/>
                  </a:lnTo>
                  <a:lnTo>
                    <a:pt x="2818180" y="3121664"/>
                  </a:lnTo>
                  <a:lnTo>
                    <a:pt x="2857133" y="3098612"/>
                  </a:lnTo>
                  <a:lnTo>
                    <a:pt x="2895862" y="3075227"/>
                  </a:lnTo>
                  <a:lnTo>
                    <a:pt x="2934367" y="3051508"/>
                  </a:lnTo>
                  <a:lnTo>
                    <a:pt x="2972644" y="3027458"/>
                  </a:lnTo>
                  <a:lnTo>
                    <a:pt x="3010692" y="3003080"/>
                  </a:lnTo>
                  <a:lnTo>
                    <a:pt x="3048509" y="2978375"/>
                  </a:lnTo>
                  <a:lnTo>
                    <a:pt x="3086093" y="2953345"/>
                  </a:lnTo>
                  <a:lnTo>
                    <a:pt x="3123442" y="2927993"/>
                  </a:lnTo>
                  <a:lnTo>
                    <a:pt x="3160554" y="2902319"/>
                  </a:lnTo>
                  <a:lnTo>
                    <a:pt x="3197426" y="2876327"/>
                  </a:lnTo>
                  <a:lnTo>
                    <a:pt x="3234057" y="2850018"/>
                  </a:lnTo>
                  <a:lnTo>
                    <a:pt x="3270446" y="2823394"/>
                  </a:lnTo>
                  <a:lnTo>
                    <a:pt x="3306589" y="2796457"/>
                  </a:lnTo>
                  <a:lnTo>
                    <a:pt x="3342485" y="2769209"/>
                  </a:lnTo>
                  <a:lnTo>
                    <a:pt x="3378132" y="2741653"/>
                  </a:lnTo>
                  <a:lnTo>
                    <a:pt x="3413527" y="2713789"/>
                  </a:lnTo>
                  <a:lnTo>
                    <a:pt x="3448670" y="2685621"/>
                  </a:lnTo>
                  <a:lnTo>
                    <a:pt x="3483558" y="2657150"/>
                  </a:lnTo>
                  <a:lnTo>
                    <a:pt x="3518188" y="2628378"/>
                  </a:lnTo>
                  <a:lnTo>
                    <a:pt x="3552560" y="2599307"/>
                  </a:lnTo>
                  <a:lnTo>
                    <a:pt x="3586670" y="2569939"/>
                  </a:lnTo>
                  <a:lnTo>
                    <a:pt x="3620518" y="2540276"/>
                  </a:lnTo>
                  <a:lnTo>
                    <a:pt x="3654100" y="2510320"/>
                  </a:lnTo>
                  <a:lnTo>
                    <a:pt x="3687416" y="2480074"/>
                  </a:lnTo>
                  <a:lnTo>
                    <a:pt x="3720462" y="2449538"/>
                  </a:lnTo>
                  <a:lnTo>
                    <a:pt x="3753238" y="2418716"/>
                  </a:lnTo>
                  <a:lnTo>
                    <a:pt x="3785740" y="2387608"/>
                  </a:lnTo>
                  <a:lnTo>
                    <a:pt x="3817967" y="2356218"/>
                  </a:lnTo>
                  <a:lnTo>
                    <a:pt x="3849918" y="2324546"/>
                  </a:lnTo>
                  <a:lnTo>
                    <a:pt x="3881589" y="2292596"/>
                  </a:lnTo>
                  <a:lnTo>
                    <a:pt x="3912980" y="2260368"/>
                  </a:lnTo>
                  <a:lnTo>
                    <a:pt x="3944087" y="2227866"/>
                  </a:lnTo>
                  <a:lnTo>
                    <a:pt x="3974910" y="2195091"/>
                  </a:lnTo>
                  <a:lnTo>
                    <a:pt x="4005445" y="2162044"/>
                  </a:lnTo>
                  <a:lnTo>
                    <a:pt x="4035692" y="2128729"/>
                  </a:lnTo>
                  <a:lnTo>
                    <a:pt x="4065648" y="2095146"/>
                  </a:lnTo>
                  <a:lnTo>
                    <a:pt x="4095311" y="2061299"/>
                  </a:lnTo>
                  <a:lnTo>
                    <a:pt x="4124678" y="2027188"/>
                  </a:lnTo>
                  <a:lnTo>
                    <a:pt x="4153749" y="1992817"/>
                  </a:lnTo>
                  <a:lnTo>
                    <a:pt x="4182521" y="1958186"/>
                  </a:lnTo>
                  <a:lnTo>
                    <a:pt x="4210993" y="1923299"/>
                  </a:lnTo>
                  <a:lnTo>
                    <a:pt x="4239161" y="1888156"/>
                  </a:lnTo>
                  <a:lnTo>
                    <a:pt x="4267024" y="1852760"/>
                  </a:lnTo>
                  <a:lnTo>
                    <a:pt x="4294581" y="1817113"/>
                  </a:lnTo>
                  <a:lnTo>
                    <a:pt x="4321829" y="1781217"/>
                  </a:lnTo>
                  <a:lnTo>
                    <a:pt x="4348765" y="1745074"/>
                  </a:lnTo>
                  <a:lnTo>
                    <a:pt x="4375389" y="1708686"/>
                  </a:lnTo>
                  <a:lnTo>
                    <a:pt x="4401698" y="1672054"/>
                  </a:lnTo>
                  <a:lnTo>
                    <a:pt x="4427691" y="1635182"/>
                  </a:lnTo>
                  <a:lnTo>
                    <a:pt x="4453364" y="1598070"/>
                  </a:lnTo>
                  <a:lnTo>
                    <a:pt x="4478717" y="1560722"/>
                  </a:lnTo>
                  <a:lnTo>
                    <a:pt x="4503747" y="1523138"/>
                  </a:lnTo>
                  <a:lnTo>
                    <a:pt x="4528452" y="1485321"/>
                  </a:lnTo>
                  <a:lnTo>
                    <a:pt x="4552830" y="1447273"/>
                  </a:lnTo>
                  <a:lnTo>
                    <a:pt x="4576879" y="1408995"/>
                  </a:lnTo>
                  <a:lnTo>
                    <a:pt x="4600598" y="1370491"/>
                  </a:lnTo>
                  <a:lnTo>
                    <a:pt x="4623984" y="1331761"/>
                  </a:lnTo>
                  <a:lnTo>
                    <a:pt x="4647035" y="1292808"/>
                  </a:lnTo>
                  <a:lnTo>
                    <a:pt x="4669750" y="1253634"/>
                  </a:lnTo>
                  <a:lnTo>
                    <a:pt x="4692125" y="1214241"/>
                  </a:lnTo>
                  <a:lnTo>
                    <a:pt x="4714160" y="1174630"/>
                  </a:lnTo>
                  <a:lnTo>
                    <a:pt x="4735852" y="1134804"/>
                  </a:lnTo>
                  <a:lnTo>
                    <a:pt x="4757200" y="1094765"/>
                  </a:lnTo>
                  <a:lnTo>
                    <a:pt x="4778200" y="1054515"/>
                  </a:lnTo>
                  <a:lnTo>
                    <a:pt x="4798852" y="1014056"/>
                  </a:lnTo>
                  <a:lnTo>
                    <a:pt x="4819154" y="973389"/>
                  </a:lnTo>
                  <a:lnTo>
                    <a:pt x="4839102" y="932517"/>
                  </a:lnTo>
                  <a:lnTo>
                    <a:pt x="4858696" y="891442"/>
                  </a:lnTo>
                  <a:lnTo>
                    <a:pt x="4877933" y="850165"/>
                  </a:lnTo>
                  <a:lnTo>
                    <a:pt x="4896812" y="808689"/>
                  </a:lnTo>
                  <a:lnTo>
                    <a:pt x="4915330" y="767016"/>
                  </a:lnTo>
                  <a:lnTo>
                    <a:pt x="4933485" y="725148"/>
                  </a:lnTo>
                  <a:lnTo>
                    <a:pt x="4951276" y="683086"/>
                  </a:lnTo>
                  <a:lnTo>
                    <a:pt x="4968700" y="640833"/>
                  </a:lnTo>
                  <a:lnTo>
                    <a:pt x="4985755" y="598391"/>
                  </a:lnTo>
                  <a:lnTo>
                    <a:pt x="5002439" y="555761"/>
                  </a:lnTo>
                  <a:lnTo>
                    <a:pt x="5018752" y="512946"/>
                  </a:lnTo>
                  <a:lnTo>
                    <a:pt x="5034689" y="469948"/>
                  </a:lnTo>
                  <a:lnTo>
                    <a:pt x="5050250" y="426768"/>
                  </a:lnTo>
                  <a:lnTo>
                    <a:pt x="5065432" y="383409"/>
                  </a:lnTo>
                  <a:lnTo>
                    <a:pt x="5080234" y="339873"/>
                  </a:lnTo>
                  <a:lnTo>
                    <a:pt x="5094653" y="296161"/>
                  </a:lnTo>
                  <a:lnTo>
                    <a:pt x="5108687" y="252276"/>
                  </a:lnTo>
                  <a:lnTo>
                    <a:pt x="5122335" y="208219"/>
                  </a:lnTo>
                  <a:lnTo>
                    <a:pt x="5135595" y="163993"/>
                  </a:lnTo>
                  <a:lnTo>
                    <a:pt x="5148463" y="119600"/>
                  </a:lnTo>
                  <a:lnTo>
                    <a:pt x="5160940" y="75041"/>
                  </a:lnTo>
                  <a:lnTo>
                    <a:pt x="5173021" y="30319"/>
                  </a:lnTo>
                  <a:lnTo>
                    <a:pt x="5180915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 descr="$PPTXTitle"/>
          <p:cNvSpPr txBox="1">
            <a:spLocks noGrp="1"/>
          </p:cNvSpPr>
          <p:nvPr>
            <p:ph type="title"/>
          </p:nvPr>
        </p:nvSpPr>
        <p:spPr>
          <a:xfrm>
            <a:off x="1247570" y="913035"/>
            <a:ext cx="1099185" cy="2326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100" spc="-50" dirty="0"/>
              <a:t>5</a:t>
            </a:r>
            <a:endParaRPr sz="15100" dirty="0"/>
          </a:p>
        </p:txBody>
      </p:sp>
      <p:sp>
        <p:nvSpPr>
          <p:cNvPr id="8" name="object 8"/>
          <p:cNvSpPr txBox="1"/>
          <p:nvPr/>
        </p:nvSpPr>
        <p:spPr>
          <a:xfrm>
            <a:off x="565922" y="36378"/>
            <a:ext cx="2462530" cy="1077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CA" sz="690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É</a:t>
            </a:r>
            <a:r>
              <a:rPr sz="690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tape</a:t>
            </a:r>
            <a:endParaRPr sz="6900" dirty="0">
              <a:latin typeface="Century Gothic Pro"/>
              <a:cs typeface="Century Gothic Pro"/>
            </a:endParaRPr>
          </a:p>
        </p:txBody>
      </p:sp>
      <p:sp>
        <p:nvSpPr>
          <p:cNvPr id="10" name="object 4">
            <a:extLst>
              <a:ext uri="{FF2B5EF4-FFF2-40B4-BE49-F238E27FC236}">
                <a16:creationId xmlns:a16="http://schemas.microsoft.com/office/drawing/2014/main" id="{A263DF69-B9D4-4375-4797-522EDD801797}"/>
              </a:ext>
            </a:extLst>
          </p:cNvPr>
          <p:cNvSpPr txBox="1"/>
          <p:nvPr/>
        </p:nvSpPr>
        <p:spPr>
          <a:xfrm>
            <a:off x="5862613" y="1727224"/>
            <a:ext cx="9906000" cy="5311069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2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Mic 32 New Rg"/>
              </a:rPr>
              <a:t>ACCUEILLIR</a:t>
            </a:r>
            <a:endParaRPr lang="fr-CA" sz="6000" dirty="0">
              <a:latin typeface="Century" panose="02040604050505020304" pitchFamily="18" charset="0"/>
              <a:cs typeface="Mic 32 New Rg"/>
            </a:endParaRPr>
          </a:p>
          <a:p>
            <a:pPr marL="583565" marR="5080" lvl="2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Adéquation avec la « signature  	 	 théologique » produite par les radars</a:t>
            </a:r>
          </a:p>
          <a:p>
            <a:pPr marL="583565" marR="5080" lvl="1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Étonnements et questions</a:t>
            </a:r>
          </a:p>
          <a:p>
            <a:pPr marL="583565" marR="5080" lvl="1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Précisions à apporter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  <p:grpSp>
        <p:nvGrpSpPr>
          <p:cNvPr id="13" name="object 3">
            <a:extLst>
              <a:ext uri="{FF2B5EF4-FFF2-40B4-BE49-F238E27FC236}">
                <a16:creationId xmlns:a16="http://schemas.microsoft.com/office/drawing/2014/main" id="{0631CC2A-2FEB-CDF2-D2F3-6F9AE7CE08EE}"/>
              </a:ext>
            </a:extLst>
          </p:cNvPr>
          <p:cNvGrpSpPr/>
          <p:nvPr/>
        </p:nvGrpSpPr>
        <p:grpSpPr>
          <a:xfrm>
            <a:off x="4904400" y="249555"/>
            <a:ext cx="13422630" cy="10037445"/>
            <a:chOff x="4946376" y="249614"/>
            <a:chExt cx="13422630" cy="10037445"/>
          </a:xfrm>
        </p:grpSpPr>
        <p:sp>
          <p:nvSpPr>
            <p:cNvPr id="14" name="object 4">
              <a:extLst>
                <a:ext uri="{FF2B5EF4-FFF2-40B4-BE49-F238E27FC236}">
                  <a16:creationId xmlns:a16="http://schemas.microsoft.com/office/drawing/2014/main" id="{54A6B5C0-507B-FE42-0E21-0353F793E48D}"/>
                </a:ext>
              </a:extLst>
            </p:cNvPr>
            <p:cNvSpPr/>
            <p:nvPr/>
          </p:nvSpPr>
          <p:spPr>
            <a:xfrm>
              <a:off x="5027339" y="330577"/>
              <a:ext cx="11566525" cy="8549640"/>
            </a:xfrm>
            <a:custGeom>
              <a:avLst/>
              <a:gdLst/>
              <a:ahLst/>
              <a:cxnLst/>
              <a:rect l="l" t="t" r="r" b="b"/>
              <a:pathLst>
                <a:path w="11566525" h="8549640">
                  <a:moveTo>
                    <a:pt x="1165288" y="0"/>
                  </a:moveTo>
                  <a:lnTo>
                    <a:pt x="10400817" y="0"/>
                  </a:lnTo>
                  <a:lnTo>
                    <a:pt x="10415104" y="88"/>
                  </a:lnTo>
                  <a:lnTo>
                    <a:pt x="10457967" y="1409"/>
                  </a:lnTo>
                  <a:lnTo>
                    <a:pt x="10500781" y="4299"/>
                  </a:lnTo>
                  <a:lnTo>
                    <a:pt x="10543460" y="8764"/>
                  </a:lnTo>
                  <a:lnTo>
                    <a:pt x="10585923" y="14794"/>
                  </a:lnTo>
                  <a:lnTo>
                    <a:pt x="10628096" y="22390"/>
                  </a:lnTo>
                  <a:lnTo>
                    <a:pt x="10670025" y="31534"/>
                  </a:lnTo>
                  <a:lnTo>
                    <a:pt x="10711603" y="42213"/>
                  </a:lnTo>
                  <a:lnTo>
                    <a:pt x="10752701" y="54413"/>
                  </a:lnTo>
                  <a:lnTo>
                    <a:pt x="10793349" y="68122"/>
                  </a:lnTo>
                  <a:lnTo>
                    <a:pt x="10833461" y="83310"/>
                  </a:lnTo>
                  <a:lnTo>
                    <a:pt x="10873003" y="99966"/>
                  </a:lnTo>
                  <a:lnTo>
                    <a:pt x="10911888" y="118067"/>
                  </a:lnTo>
                  <a:lnTo>
                    <a:pt x="10950130" y="137591"/>
                  </a:lnTo>
                  <a:lnTo>
                    <a:pt x="10987563" y="158508"/>
                  </a:lnTo>
                  <a:lnTo>
                    <a:pt x="11024235" y="180789"/>
                  </a:lnTo>
                  <a:lnTo>
                    <a:pt x="11060053" y="204408"/>
                  </a:lnTo>
                  <a:lnTo>
                    <a:pt x="11094999" y="229323"/>
                  </a:lnTo>
                  <a:lnTo>
                    <a:pt x="11128957" y="255502"/>
                  </a:lnTo>
                  <a:lnTo>
                    <a:pt x="11161945" y="282922"/>
                  </a:lnTo>
                  <a:lnTo>
                    <a:pt x="11193909" y="311533"/>
                  </a:lnTo>
                  <a:lnTo>
                    <a:pt x="11224729" y="341299"/>
                  </a:lnTo>
                  <a:lnTo>
                    <a:pt x="11254578" y="372187"/>
                  </a:lnTo>
                  <a:lnTo>
                    <a:pt x="11283172" y="404152"/>
                  </a:lnTo>
                  <a:lnTo>
                    <a:pt x="11310587" y="437145"/>
                  </a:lnTo>
                  <a:lnTo>
                    <a:pt x="11336743" y="471131"/>
                  </a:lnTo>
                  <a:lnTo>
                    <a:pt x="11361680" y="506048"/>
                  </a:lnTo>
                  <a:lnTo>
                    <a:pt x="11385307" y="541862"/>
                  </a:lnTo>
                  <a:lnTo>
                    <a:pt x="11407580" y="578522"/>
                  </a:lnTo>
                  <a:lnTo>
                    <a:pt x="11428476" y="615975"/>
                  </a:lnTo>
                  <a:lnTo>
                    <a:pt x="11448014" y="654173"/>
                  </a:lnTo>
                  <a:lnTo>
                    <a:pt x="11466121" y="693067"/>
                  </a:lnTo>
                  <a:lnTo>
                    <a:pt x="11482738" y="732597"/>
                  </a:lnTo>
                  <a:lnTo>
                    <a:pt x="11498008" y="772718"/>
                  </a:lnTo>
                  <a:lnTo>
                    <a:pt x="11511688" y="813364"/>
                  </a:lnTo>
                  <a:lnTo>
                    <a:pt x="11523868" y="854492"/>
                  </a:lnTo>
                  <a:lnTo>
                    <a:pt x="11534548" y="896038"/>
                  </a:lnTo>
                  <a:lnTo>
                    <a:pt x="11543728" y="937945"/>
                  </a:lnTo>
                  <a:lnTo>
                    <a:pt x="11551265" y="980170"/>
                  </a:lnTo>
                  <a:lnTo>
                    <a:pt x="11557301" y="1022645"/>
                  </a:lnTo>
                  <a:lnTo>
                    <a:pt x="11561790" y="1065314"/>
                  </a:lnTo>
                  <a:lnTo>
                    <a:pt x="11564683" y="1108113"/>
                  </a:lnTo>
                  <a:lnTo>
                    <a:pt x="11566028" y="1150986"/>
                  </a:lnTo>
                  <a:lnTo>
                    <a:pt x="11566118" y="1165288"/>
                  </a:lnTo>
                  <a:lnTo>
                    <a:pt x="11566118" y="7384160"/>
                  </a:lnTo>
                  <a:lnTo>
                    <a:pt x="11565309" y="7427053"/>
                  </a:lnTo>
                  <a:lnTo>
                    <a:pt x="11562921" y="7469889"/>
                  </a:lnTo>
                  <a:lnTo>
                    <a:pt x="11558980" y="7512610"/>
                  </a:lnTo>
                  <a:lnTo>
                    <a:pt x="11553444" y="7555141"/>
                  </a:lnTo>
                  <a:lnTo>
                    <a:pt x="11546407" y="7597458"/>
                  </a:lnTo>
                  <a:lnTo>
                    <a:pt x="11537775" y="7639480"/>
                  </a:lnTo>
                  <a:lnTo>
                    <a:pt x="11527595" y="7681156"/>
                  </a:lnTo>
                  <a:lnTo>
                    <a:pt x="11515915" y="7722438"/>
                  </a:lnTo>
                  <a:lnTo>
                    <a:pt x="11502735" y="7763243"/>
                  </a:lnTo>
                  <a:lnTo>
                    <a:pt x="11487981" y="7803541"/>
                  </a:lnTo>
                  <a:lnTo>
                    <a:pt x="11471820" y="7843278"/>
                  </a:lnTo>
                  <a:lnTo>
                    <a:pt x="11454193" y="7882382"/>
                  </a:lnTo>
                  <a:lnTo>
                    <a:pt x="11435155" y="7920822"/>
                  </a:lnTo>
                  <a:lnTo>
                    <a:pt x="11414712" y="7958535"/>
                  </a:lnTo>
                  <a:lnTo>
                    <a:pt x="11392871" y="7995466"/>
                  </a:lnTo>
                  <a:lnTo>
                    <a:pt x="11369713" y="8031568"/>
                  </a:lnTo>
                  <a:lnTo>
                    <a:pt x="11345197" y="8066791"/>
                  </a:lnTo>
                  <a:lnTo>
                    <a:pt x="11319440" y="8101082"/>
                  </a:lnTo>
                  <a:lnTo>
                    <a:pt x="11292447" y="8134416"/>
                  </a:lnTo>
                  <a:lnTo>
                    <a:pt x="11264265" y="8166722"/>
                  </a:lnTo>
                  <a:lnTo>
                    <a:pt x="11234809" y="8197974"/>
                  </a:lnTo>
                  <a:lnTo>
                    <a:pt x="11204300" y="8228114"/>
                  </a:lnTo>
                  <a:lnTo>
                    <a:pt x="11172729" y="8257119"/>
                  </a:lnTo>
                  <a:lnTo>
                    <a:pt x="11140059" y="8284933"/>
                  </a:lnTo>
                  <a:lnTo>
                    <a:pt x="11106429" y="8311546"/>
                  </a:lnTo>
                  <a:lnTo>
                    <a:pt x="11071785" y="8336883"/>
                  </a:lnTo>
                  <a:lnTo>
                    <a:pt x="11036284" y="8360934"/>
                  </a:lnTo>
                  <a:lnTo>
                    <a:pt x="10999851" y="8383663"/>
                  </a:lnTo>
                  <a:lnTo>
                    <a:pt x="10962703" y="8405037"/>
                  </a:lnTo>
                  <a:lnTo>
                    <a:pt x="10924719" y="8425029"/>
                  </a:lnTo>
                  <a:lnTo>
                    <a:pt x="10886033" y="8443604"/>
                  </a:lnTo>
                  <a:lnTo>
                    <a:pt x="10846689" y="8460752"/>
                  </a:lnTo>
                  <a:lnTo>
                    <a:pt x="10806791" y="8476438"/>
                  </a:lnTo>
                  <a:lnTo>
                    <a:pt x="10766298" y="8490638"/>
                  </a:lnTo>
                  <a:lnTo>
                    <a:pt x="10725359" y="8503339"/>
                  </a:lnTo>
                  <a:lnTo>
                    <a:pt x="10683913" y="8514524"/>
                  </a:lnTo>
                  <a:lnTo>
                    <a:pt x="10642120" y="8524189"/>
                  </a:lnTo>
                  <a:lnTo>
                    <a:pt x="10600013" y="8532291"/>
                  </a:lnTo>
                  <a:lnTo>
                    <a:pt x="10557640" y="8538847"/>
                  </a:lnTo>
                  <a:lnTo>
                    <a:pt x="10515028" y="8543836"/>
                  </a:lnTo>
                  <a:lnTo>
                    <a:pt x="10472249" y="8547261"/>
                  </a:lnTo>
                  <a:lnTo>
                    <a:pt x="10429392" y="8549098"/>
                  </a:lnTo>
                  <a:lnTo>
                    <a:pt x="10400817" y="8549449"/>
                  </a:lnTo>
                  <a:lnTo>
                    <a:pt x="1165288" y="8549449"/>
                  </a:lnTo>
                  <a:lnTo>
                    <a:pt x="1122400" y="8548661"/>
                  </a:lnTo>
                  <a:lnTo>
                    <a:pt x="1079566" y="8546296"/>
                  </a:lnTo>
                  <a:lnTo>
                    <a:pt x="1036849" y="8542348"/>
                  </a:lnTo>
                  <a:lnTo>
                    <a:pt x="994308" y="8536838"/>
                  </a:lnTo>
                  <a:lnTo>
                    <a:pt x="951990" y="8529769"/>
                  </a:lnTo>
                  <a:lnTo>
                    <a:pt x="909972" y="8521144"/>
                  </a:lnTo>
                  <a:lnTo>
                    <a:pt x="868295" y="8510964"/>
                  </a:lnTo>
                  <a:lnTo>
                    <a:pt x="827023" y="8499271"/>
                  </a:lnTo>
                  <a:lnTo>
                    <a:pt x="786213" y="8486073"/>
                  </a:lnTo>
                  <a:lnTo>
                    <a:pt x="745907" y="8471374"/>
                  </a:lnTo>
                  <a:lnTo>
                    <a:pt x="706175" y="8455196"/>
                  </a:lnTo>
                  <a:lnTo>
                    <a:pt x="667067" y="8437562"/>
                  </a:lnTo>
                  <a:lnTo>
                    <a:pt x="628626" y="8418522"/>
                  </a:lnTo>
                  <a:lnTo>
                    <a:pt x="590924" y="8398065"/>
                  </a:lnTo>
                  <a:lnTo>
                    <a:pt x="553994" y="8376236"/>
                  </a:lnTo>
                  <a:lnTo>
                    <a:pt x="517893" y="8353056"/>
                  </a:lnTo>
                  <a:lnTo>
                    <a:pt x="482669" y="8328582"/>
                  </a:lnTo>
                  <a:lnTo>
                    <a:pt x="448363" y="8302818"/>
                  </a:lnTo>
                  <a:lnTo>
                    <a:pt x="415034" y="8275802"/>
                  </a:lnTo>
                  <a:lnTo>
                    <a:pt x="382727" y="8247583"/>
                  </a:lnTo>
                  <a:lnTo>
                    <a:pt x="351475" y="8218193"/>
                  </a:lnTo>
                  <a:lnTo>
                    <a:pt x="321330" y="8187678"/>
                  </a:lnTo>
                  <a:lnTo>
                    <a:pt x="292329" y="8156071"/>
                  </a:lnTo>
                  <a:lnTo>
                    <a:pt x="264502" y="8123415"/>
                  </a:lnTo>
                  <a:lnTo>
                    <a:pt x="237910" y="8089764"/>
                  </a:lnTo>
                  <a:lnTo>
                    <a:pt x="212566" y="8055149"/>
                  </a:lnTo>
                  <a:lnTo>
                    <a:pt x="188510" y="8019626"/>
                  </a:lnTo>
                  <a:lnTo>
                    <a:pt x="165785" y="7983245"/>
                  </a:lnTo>
                  <a:lnTo>
                    <a:pt x="144411" y="7946049"/>
                  </a:lnTo>
                  <a:lnTo>
                    <a:pt x="124418" y="7908089"/>
                  </a:lnTo>
                  <a:lnTo>
                    <a:pt x="105840" y="7869420"/>
                  </a:lnTo>
                  <a:lnTo>
                    <a:pt x="88696" y="7830096"/>
                  </a:lnTo>
                  <a:lnTo>
                    <a:pt x="73023" y="7790167"/>
                  </a:lnTo>
                  <a:lnTo>
                    <a:pt x="58816" y="7749698"/>
                  </a:lnTo>
                  <a:lnTo>
                    <a:pt x="46110" y="7708726"/>
                  </a:lnTo>
                  <a:lnTo>
                    <a:pt x="34925" y="7667307"/>
                  </a:lnTo>
                  <a:lnTo>
                    <a:pt x="25266" y="7625512"/>
                  </a:lnTo>
                  <a:lnTo>
                    <a:pt x="17152" y="7583384"/>
                  </a:lnTo>
                  <a:lnTo>
                    <a:pt x="10601" y="7540986"/>
                  </a:lnTo>
                  <a:lnTo>
                    <a:pt x="5613" y="7498384"/>
                  </a:lnTo>
                  <a:lnTo>
                    <a:pt x="2195" y="7455618"/>
                  </a:lnTo>
                  <a:lnTo>
                    <a:pt x="352" y="7412762"/>
                  </a:lnTo>
                  <a:lnTo>
                    <a:pt x="0" y="7384160"/>
                  </a:lnTo>
                  <a:lnTo>
                    <a:pt x="0" y="1165288"/>
                  </a:lnTo>
                  <a:lnTo>
                    <a:pt x="792" y="1122400"/>
                  </a:lnTo>
                  <a:lnTo>
                    <a:pt x="3159" y="1079566"/>
                  </a:lnTo>
                  <a:lnTo>
                    <a:pt x="7101" y="1036849"/>
                  </a:lnTo>
                  <a:lnTo>
                    <a:pt x="12611" y="994308"/>
                  </a:lnTo>
                  <a:lnTo>
                    <a:pt x="19685" y="951990"/>
                  </a:lnTo>
                  <a:lnTo>
                    <a:pt x="28314" y="909972"/>
                  </a:lnTo>
                  <a:lnTo>
                    <a:pt x="38485" y="868295"/>
                  </a:lnTo>
                  <a:lnTo>
                    <a:pt x="50177" y="827024"/>
                  </a:lnTo>
                  <a:lnTo>
                    <a:pt x="63386" y="786213"/>
                  </a:lnTo>
                  <a:lnTo>
                    <a:pt x="78085" y="745907"/>
                  </a:lnTo>
                  <a:lnTo>
                    <a:pt x="94252" y="706175"/>
                  </a:lnTo>
                  <a:lnTo>
                    <a:pt x="111874" y="667067"/>
                  </a:lnTo>
                  <a:lnTo>
                    <a:pt x="130926" y="628626"/>
                  </a:lnTo>
                  <a:lnTo>
                    <a:pt x="151384" y="590923"/>
                  </a:lnTo>
                  <a:lnTo>
                    <a:pt x="173212" y="553988"/>
                  </a:lnTo>
                  <a:lnTo>
                    <a:pt x="196380" y="517893"/>
                  </a:lnTo>
                  <a:lnTo>
                    <a:pt x="220872" y="482669"/>
                  </a:lnTo>
                  <a:lnTo>
                    <a:pt x="246637" y="448363"/>
                  </a:lnTo>
                  <a:lnTo>
                    <a:pt x="273646" y="415034"/>
                  </a:lnTo>
                  <a:lnTo>
                    <a:pt x="301866" y="382727"/>
                  </a:lnTo>
                  <a:lnTo>
                    <a:pt x="331253" y="351475"/>
                  </a:lnTo>
                  <a:lnTo>
                    <a:pt x="361770" y="321330"/>
                  </a:lnTo>
                  <a:lnTo>
                    <a:pt x="393383" y="292329"/>
                  </a:lnTo>
                  <a:lnTo>
                    <a:pt x="426034" y="264502"/>
                  </a:lnTo>
                  <a:lnTo>
                    <a:pt x="459691" y="237910"/>
                  </a:lnTo>
                  <a:lnTo>
                    <a:pt x="494307" y="212567"/>
                  </a:lnTo>
                  <a:lnTo>
                    <a:pt x="529830" y="188515"/>
                  </a:lnTo>
                  <a:lnTo>
                    <a:pt x="566216" y="165785"/>
                  </a:lnTo>
                  <a:lnTo>
                    <a:pt x="603407" y="144411"/>
                  </a:lnTo>
                  <a:lnTo>
                    <a:pt x="641359" y="124418"/>
                  </a:lnTo>
                  <a:lnTo>
                    <a:pt x="680030" y="105840"/>
                  </a:lnTo>
                  <a:lnTo>
                    <a:pt x="719353" y="88696"/>
                  </a:lnTo>
                  <a:lnTo>
                    <a:pt x="759281" y="73023"/>
                  </a:lnTo>
                  <a:lnTo>
                    <a:pt x="799761" y="58816"/>
                  </a:lnTo>
                  <a:lnTo>
                    <a:pt x="840735" y="46110"/>
                  </a:lnTo>
                  <a:lnTo>
                    <a:pt x="882141" y="34925"/>
                  </a:lnTo>
                  <a:lnTo>
                    <a:pt x="923941" y="25266"/>
                  </a:lnTo>
                  <a:lnTo>
                    <a:pt x="966065" y="17152"/>
                  </a:lnTo>
                  <a:lnTo>
                    <a:pt x="1008464" y="10601"/>
                  </a:lnTo>
                  <a:lnTo>
                    <a:pt x="1051077" y="5613"/>
                  </a:lnTo>
                  <a:lnTo>
                    <a:pt x="1093832" y="2195"/>
                  </a:lnTo>
                  <a:lnTo>
                    <a:pt x="1136691" y="352"/>
                  </a:lnTo>
                  <a:lnTo>
                    <a:pt x="1165288" y="0"/>
                  </a:lnTo>
                  <a:close/>
                </a:path>
              </a:pathLst>
            </a:custGeom>
            <a:ln w="161925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5">
              <a:extLst>
                <a:ext uri="{FF2B5EF4-FFF2-40B4-BE49-F238E27FC236}">
                  <a16:creationId xmlns:a16="http://schemas.microsoft.com/office/drawing/2014/main" id="{5A589E36-FE9E-77DB-35C6-7855A62BF30B}"/>
                </a:ext>
              </a:extLst>
            </p:cNvPr>
            <p:cNvSpPr/>
            <p:nvPr/>
          </p:nvSpPr>
          <p:spPr>
            <a:xfrm>
              <a:off x="13705607" y="8764467"/>
              <a:ext cx="4582795" cy="1522730"/>
            </a:xfrm>
            <a:custGeom>
              <a:avLst/>
              <a:gdLst/>
              <a:ahLst/>
              <a:cxnLst/>
              <a:rect l="l" t="t" r="r" b="b"/>
              <a:pathLst>
                <a:path w="4582794" h="1522729">
                  <a:moveTo>
                    <a:pt x="3687187" y="0"/>
                  </a:moveTo>
                  <a:lnTo>
                    <a:pt x="3590646" y="873"/>
                  </a:lnTo>
                  <a:lnTo>
                    <a:pt x="3494530" y="3485"/>
                  </a:lnTo>
                  <a:lnTo>
                    <a:pt x="3398854" y="7819"/>
                  </a:lnTo>
                  <a:lnTo>
                    <a:pt x="3303631" y="13860"/>
                  </a:lnTo>
                  <a:lnTo>
                    <a:pt x="3208878" y="21594"/>
                  </a:lnTo>
                  <a:lnTo>
                    <a:pt x="3114610" y="31006"/>
                  </a:lnTo>
                  <a:lnTo>
                    <a:pt x="3020841" y="42080"/>
                  </a:lnTo>
                  <a:lnTo>
                    <a:pt x="2927586" y="54802"/>
                  </a:lnTo>
                  <a:lnTo>
                    <a:pt x="2834861" y="69157"/>
                  </a:lnTo>
                  <a:lnTo>
                    <a:pt x="2742680" y="85129"/>
                  </a:lnTo>
                  <a:lnTo>
                    <a:pt x="2651058" y="102703"/>
                  </a:lnTo>
                  <a:lnTo>
                    <a:pt x="2560011" y="121865"/>
                  </a:lnTo>
                  <a:lnTo>
                    <a:pt x="2469554" y="142600"/>
                  </a:lnTo>
                  <a:lnTo>
                    <a:pt x="2379701" y="164892"/>
                  </a:lnTo>
                  <a:lnTo>
                    <a:pt x="2290467" y="188726"/>
                  </a:lnTo>
                  <a:lnTo>
                    <a:pt x="2201868" y="214088"/>
                  </a:lnTo>
                  <a:lnTo>
                    <a:pt x="2113919" y="240962"/>
                  </a:lnTo>
                  <a:lnTo>
                    <a:pt x="2026634" y="269334"/>
                  </a:lnTo>
                  <a:lnTo>
                    <a:pt x="1940028" y="299189"/>
                  </a:lnTo>
                  <a:lnTo>
                    <a:pt x="1854117" y="330510"/>
                  </a:lnTo>
                  <a:lnTo>
                    <a:pt x="1811426" y="346717"/>
                  </a:lnTo>
                  <a:lnTo>
                    <a:pt x="1768915" y="363285"/>
                  </a:lnTo>
                  <a:lnTo>
                    <a:pt x="1726585" y="380212"/>
                  </a:lnTo>
                  <a:lnTo>
                    <a:pt x="1684438" y="397496"/>
                  </a:lnTo>
                  <a:lnTo>
                    <a:pt x="1642476" y="415136"/>
                  </a:lnTo>
                  <a:lnTo>
                    <a:pt x="1600701" y="433130"/>
                  </a:lnTo>
                  <a:lnTo>
                    <a:pt x="1559114" y="451476"/>
                  </a:lnTo>
                  <a:lnTo>
                    <a:pt x="1517718" y="470172"/>
                  </a:lnTo>
                  <a:lnTo>
                    <a:pt x="1476514" y="489216"/>
                  </a:lnTo>
                  <a:lnTo>
                    <a:pt x="1435504" y="508606"/>
                  </a:lnTo>
                  <a:lnTo>
                    <a:pt x="1394691" y="528340"/>
                  </a:lnTo>
                  <a:lnTo>
                    <a:pt x="1354076" y="548417"/>
                  </a:lnTo>
                  <a:lnTo>
                    <a:pt x="1313660" y="568834"/>
                  </a:lnTo>
                  <a:lnTo>
                    <a:pt x="1273446" y="589591"/>
                  </a:lnTo>
                  <a:lnTo>
                    <a:pt x="1233436" y="610684"/>
                  </a:lnTo>
                  <a:lnTo>
                    <a:pt x="1193632" y="632112"/>
                  </a:lnTo>
                  <a:lnTo>
                    <a:pt x="1154034" y="653873"/>
                  </a:lnTo>
                  <a:lnTo>
                    <a:pt x="1114647" y="675965"/>
                  </a:lnTo>
                  <a:lnTo>
                    <a:pt x="1075470" y="698387"/>
                  </a:lnTo>
                  <a:lnTo>
                    <a:pt x="1036506" y="721136"/>
                  </a:lnTo>
                  <a:lnTo>
                    <a:pt x="997757" y="744211"/>
                  </a:lnTo>
                  <a:lnTo>
                    <a:pt x="959225" y="767609"/>
                  </a:lnTo>
                  <a:lnTo>
                    <a:pt x="920912" y="791329"/>
                  </a:lnTo>
                  <a:lnTo>
                    <a:pt x="882819" y="815369"/>
                  </a:lnTo>
                  <a:lnTo>
                    <a:pt x="844948" y="839728"/>
                  </a:lnTo>
                  <a:lnTo>
                    <a:pt x="807302" y="864402"/>
                  </a:lnTo>
                  <a:lnTo>
                    <a:pt x="769882" y="889391"/>
                  </a:lnTo>
                  <a:lnTo>
                    <a:pt x="732690" y="914692"/>
                  </a:lnTo>
                  <a:lnTo>
                    <a:pt x="695728" y="940304"/>
                  </a:lnTo>
                  <a:lnTo>
                    <a:pt x="658998" y="966225"/>
                  </a:lnTo>
                  <a:lnTo>
                    <a:pt x="622501" y="992452"/>
                  </a:lnTo>
                  <a:lnTo>
                    <a:pt x="586240" y="1018985"/>
                  </a:lnTo>
                  <a:lnTo>
                    <a:pt x="550216" y="1045820"/>
                  </a:lnTo>
                  <a:lnTo>
                    <a:pt x="514432" y="1072957"/>
                  </a:lnTo>
                  <a:lnTo>
                    <a:pt x="478889" y="1100393"/>
                  </a:lnTo>
                  <a:lnTo>
                    <a:pt x="443589" y="1128126"/>
                  </a:lnTo>
                  <a:lnTo>
                    <a:pt x="408533" y="1156155"/>
                  </a:lnTo>
                  <a:lnTo>
                    <a:pt x="373725" y="1184478"/>
                  </a:lnTo>
                  <a:lnTo>
                    <a:pt x="339165" y="1213092"/>
                  </a:lnTo>
                  <a:lnTo>
                    <a:pt x="304856" y="1241997"/>
                  </a:lnTo>
                  <a:lnTo>
                    <a:pt x="270799" y="1271189"/>
                  </a:lnTo>
                  <a:lnTo>
                    <a:pt x="236996" y="1300668"/>
                  </a:lnTo>
                  <a:lnTo>
                    <a:pt x="203450" y="1330431"/>
                  </a:lnTo>
                  <a:lnTo>
                    <a:pt x="170162" y="1360476"/>
                  </a:lnTo>
                  <a:lnTo>
                    <a:pt x="137133" y="1390802"/>
                  </a:lnTo>
                  <a:lnTo>
                    <a:pt x="104367" y="1421407"/>
                  </a:lnTo>
                  <a:lnTo>
                    <a:pt x="71864" y="1452288"/>
                  </a:lnTo>
                  <a:lnTo>
                    <a:pt x="39627" y="1483445"/>
                  </a:lnTo>
                  <a:lnTo>
                    <a:pt x="7657" y="1514874"/>
                  </a:lnTo>
                  <a:lnTo>
                    <a:pt x="0" y="1522531"/>
                  </a:lnTo>
                  <a:lnTo>
                    <a:pt x="4582392" y="1522531"/>
                  </a:lnTo>
                  <a:lnTo>
                    <a:pt x="4582392" y="76389"/>
                  </a:lnTo>
                  <a:lnTo>
                    <a:pt x="4493214" y="61776"/>
                  </a:lnTo>
                  <a:lnTo>
                    <a:pt x="4400222" y="48236"/>
                  </a:lnTo>
                  <a:lnTo>
                    <a:pt x="4306709" y="36336"/>
                  </a:lnTo>
                  <a:lnTo>
                    <a:pt x="4212689" y="26092"/>
                  </a:lnTo>
                  <a:lnTo>
                    <a:pt x="4118177" y="17517"/>
                  </a:lnTo>
                  <a:lnTo>
                    <a:pt x="4023187" y="10627"/>
                  </a:lnTo>
                  <a:lnTo>
                    <a:pt x="3927736" y="5437"/>
                  </a:lnTo>
                  <a:lnTo>
                    <a:pt x="3831839" y="1963"/>
                  </a:lnTo>
                  <a:lnTo>
                    <a:pt x="3735509" y="218"/>
                  </a:lnTo>
                  <a:lnTo>
                    <a:pt x="3687187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6">
              <a:extLst>
                <a:ext uri="{FF2B5EF4-FFF2-40B4-BE49-F238E27FC236}">
                  <a16:creationId xmlns:a16="http://schemas.microsoft.com/office/drawing/2014/main" id="{22D3D46C-2DDB-9F1B-F208-4B48D8E997A7}"/>
                </a:ext>
              </a:extLst>
            </p:cNvPr>
            <p:cNvSpPr/>
            <p:nvPr/>
          </p:nvSpPr>
          <p:spPr>
            <a:xfrm>
              <a:off x="17030748" y="4382818"/>
              <a:ext cx="1257300" cy="5744845"/>
            </a:xfrm>
            <a:custGeom>
              <a:avLst/>
              <a:gdLst/>
              <a:ahLst/>
              <a:cxnLst/>
              <a:rect l="l" t="t" r="r" b="b"/>
              <a:pathLst>
                <a:path w="1257300" h="5744845">
                  <a:moveTo>
                    <a:pt x="1257251" y="5744310"/>
                  </a:moveTo>
                  <a:lnTo>
                    <a:pt x="1210006" y="5698231"/>
                  </a:lnTo>
                  <a:lnTo>
                    <a:pt x="1178423" y="5666590"/>
                  </a:lnTo>
                  <a:lnTo>
                    <a:pt x="1147192" y="5634658"/>
                  </a:lnTo>
                  <a:lnTo>
                    <a:pt x="1116315" y="5602438"/>
                  </a:lnTo>
                  <a:lnTo>
                    <a:pt x="1085796" y="5569931"/>
                  </a:lnTo>
                  <a:lnTo>
                    <a:pt x="1055637" y="5537142"/>
                  </a:lnTo>
                  <a:lnTo>
                    <a:pt x="1025840" y="5504071"/>
                  </a:lnTo>
                  <a:lnTo>
                    <a:pt x="996409" y="5470722"/>
                  </a:lnTo>
                  <a:lnTo>
                    <a:pt x="967347" y="5437097"/>
                  </a:lnTo>
                  <a:lnTo>
                    <a:pt x="938655" y="5403199"/>
                  </a:lnTo>
                  <a:lnTo>
                    <a:pt x="910338" y="5369030"/>
                  </a:lnTo>
                  <a:lnTo>
                    <a:pt x="882397" y="5334593"/>
                  </a:lnTo>
                  <a:lnTo>
                    <a:pt x="854835" y="5299890"/>
                  </a:lnTo>
                  <a:lnTo>
                    <a:pt x="827656" y="5264923"/>
                  </a:lnTo>
                  <a:lnTo>
                    <a:pt x="800862" y="5229696"/>
                  </a:lnTo>
                  <a:lnTo>
                    <a:pt x="774455" y="5194211"/>
                  </a:lnTo>
                  <a:lnTo>
                    <a:pt x="748439" y="5158469"/>
                  </a:lnTo>
                  <a:lnTo>
                    <a:pt x="722817" y="5122475"/>
                  </a:lnTo>
                  <a:lnTo>
                    <a:pt x="697590" y="5086230"/>
                  </a:lnTo>
                  <a:lnTo>
                    <a:pt x="672762" y="5049736"/>
                  </a:lnTo>
                  <a:lnTo>
                    <a:pt x="648336" y="5012997"/>
                  </a:lnTo>
                  <a:lnTo>
                    <a:pt x="624314" y="4976014"/>
                  </a:lnTo>
                  <a:lnTo>
                    <a:pt x="600700" y="4938791"/>
                  </a:lnTo>
                  <a:lnTo>
                    <a:pt x="577495" y="4901329"/>
                  </a:lnTo>
                  <a:lnTo>
                    <a:pt x="554703" y="4863632"/>
                  </a:lnTo>
                  <a:lnTo>
                    <a:pt x="532326" y="4825701"/>
                  </a:lnTo>
                  <a:lnTo>
                    <a:pt x="510368" y="4787540"/>
                  </a:lnTo>
                  <a:lnTo>
                    <a:pt x="488830" y="4749151"/>
                  </a:lnTo>
                  <a:lnTo>
                    <a:pt x="467717" y="4710536"/>
                  </a:lnTo>
                  <a:lnTo>
                    <a:pt x="447030" y="4671697"/>
                  </a:lnTo>
                  <a:lnTo>
                    <a:pt x="426772" y="4632638"/>
                  </a:lnTo>
                  <a:lnTo>
                    <a:pt x="406946" y="4593361"/>
                  </a:lnTo>
                  <a:lnTo>
                    <a:pt x="387555" y="4553868"/>
                  </a:lnTo>
                  <a:lnTo>
                    <a:pt x="368602" y="4514162"/>
                  </a:lnTo>
                  <a:lnTo>
                    <a:pt x="350089" y="4474245"/>
                  </a:lnTo>
                  <a:lnTo>
                    <a:pt x="332019" y="4434121"/>
                  </a:lnTo>
                  <a:lnTo>
                    <a:pt x="314395" y="4393790"/>
                  </a:lnTo>
                  <a:lnTo>
                    <a:pt x="297220" y="4353257"/>
                  </a:lnTo>
                  <a:lnTo>
                    <a:pt x="280496" y="4312522"/>
                  </a:lnTo>
                  <a:lnTo>
                    <a:pt x="264226" y="4271590"/>
                  </a:lnTo>
                  <a:lnTo>
                    <a:pt x="248414" y="4230462"/>
                  </a:lnTo>
                  <a:lnTo>
                    <a:pt x="233061" y="4189141"/>
                  </a:lnTo>
                  <a:lnTo>
                    <a:pt x="218171" y="4147629"/>
                  </a:lnTo>
                  <a:lnTo>
                    <a:pt x="203746" y="4105930"/>
                  </a:lnTo>
                  <a:lnTo>
                    <a:pt x="189789" y="4064044"/>
                  </a:lnTo>
                  <a:lnTo>
                    <a:pt x="176303" y="4021976"/>
                  </a:lnTo>
                  <a:lnTo>
                    <a:pt x="163290" y="3979727"/>
                  </a:lnTo>
                  <a:lnTo>
                    <a:pt x="150754" y="3937300"/>
                  </a:lnTo>
                  <a:lnTo>
                    <a:pt x="138697" y="3894697"/>
                  </a:lnTo>
                  <a:lnTo>
                    <a:pt x="127122" y="3851922"/>
                  </a:lnTo>
                  <a:lnTo>
                    <a:pt x="116032" y="3808976"/>
                  </a:lnTo>
                  <a:lnTo>
                    <a:pt x="105429" y="3765861"/>
                  </a:lnTo>
                  <a:lnTo>
                    <a:pt x="95316" y="3722582"/>
                  </a:lnTo>
                  <a:lnTo>
                    <a:pt x="85696" y="3679139"/>
                  </a:lnTo>
                  <a:lnTo>
                    <a:pt x="76572" y="3635536"/>
                  </a:lnTo>
                  <a:lnTo>
                    <a:pt x="67947" y="3591775"/>
                  </a:lnTo>
                  <a:lnTo>
                    <a:pt x="59823" y="3547858"/>
                  </a:lnTo>
                  <a:lnTo>
                    <a:pt x="52203" y="3503788"/>
                  </a:lnTo>
                  <a:lnTo>
                    <a:pt x="45089" y="3459568"/>
                  </a:lnTo>
                  <a:lnTo>
                    <a:pt x="38486" y="3415200"/>
                  </a:lnTo>
                  <a:lnTo>
                    <a:pt x="32394" y="3370686"/>
                  </a:lnTo>
                  <a:lnTo>
                    <a:pt x="26818" y="3326029"/>
                  </a:lnTo>
                  <a:lnTo>
                    <a:pt x="21760" y="3281232"/>
                  </a:lnTo>
                  <a:lnTo>
                    <a:pt x="17223" y="3236297"/>
                  </a:lnTo>
                  <a:lnTo>
                    <a:pt x="13209" y="3191227"/>
                  </a:lnTo>
                  <a:lnTo>
                    <a:pt x="9721" y="3146024"/>
                  </a:lnTo>
                  <a:lnTo>
                    <a:pt x="6762" y="3100690"/>
                  </a:lnTo>
                  <a:lnTo>
                    <a:pt x="4335" y="3055228"/>
                  </a:lnTo>
                  <a:lnTo>
                    <a:pt x="2442" y="3009641"/>
                  </a:lnTo>
                  <a:lnTo>
                    <a:pt x="1087" y="2963931"/>
                  </a:lnTo>
                  <a:lnTo>
                    <a:pt x="272" y="2918101"/>
                  </a:lnTo>
                  <a:lnTo>
                    <a:pt x="0" y="2872152"/>
                  </a:lnTo>
                  <a:lnTo>
                    <a:pt x="272" y="2826204"/>
                  </a:lnTo>
                  <a:lnTo>
                    <a:pt x="1087" y="2780374"/>
                  </a:lnTo>
                  <a:lnTo>
                    <a:pt x="2442" y="2734664"/>
                  </a:lnTo>
                  <a:lnTo>
                    <a:pt x="4335" y="2689078"/>
                  </a:lnTo>
                  <a:lnTo>
                    <a:pt x="6762" y="2643616"/>
                  </a:lnTo>
                  <a:lnTo>
                    <a:pt x="9721" y="2598283"/>
                  </a:lnTo>
                  <a:lnTo>
                    <a:pt x="13209" y="2553079"/>
                  </a:lnTo>
                  <a:lnTo>
                    <a:pt x="17223" y="2508009"/>
                  </a:lnTo>
                  <a:lnTo>
                    <a:pt x="21760" y="2463074"/>
                  </a:lnTo>
                  <a:lnTo>
                    <a:pt x="26818" y="2418278"/>
                  </a:lnTo>
                  <a:lnTo>
                    <a:pt x="32394" y="2373621"/>
                  </a:lnTo>
                  <a:lnTo>
                    <a:pt x="38486" y="2329108"/>
                  </a:lnTo>
                  <a:lnTo>
                    <a:pt x="45089" y="2284740"/>
                  </a:lnTo>
                  <a:lnTo>
                    <a:pt x="52203" y="2240520"/>
                  </a:lnTo>
                  <a:lnTo>
                    <a:pt x="59823" y="2196450"/>
                  </a:lnTo>
                  <a:lnTo>
                    <a:pt x="67947" y="2152534"/>
                  </a:lnTo>
                  <a:lnTo>
                    <a:pt x="76572" y="2108772"/>
                  </a:lnTo>
                  <a:lnTo>
                    <a:pt x="85696" y="2065169"/>
                  </a:lnTo>
                  <a:lnTo>
                    <a:pt x="95316" y="2021727"/>
                  </a:lnTo>
                  <a:lnTo>
                    <a:pt x="105429" y="1978447"/>
                  </a:lnTo>
                  <a:lnTo>
                    <a:pt x="116032" y="1935333"/>
                  </a:lnTo>
                  <a:lnTo>
                    <a:pt x="127122" y="1892387"/>
                  </a:lnTo>
                  <a:lnTo>
                    <a:pt x="138697" y="1849612"/>
                  </a:lnTo>
                  <a:lnTo>
                    <a:pt x="150754" y="1807009"/>
                  </a:lnTo>
                  <a:lnTo>
                    <a:pt x="163290" y="1764582"/>
                  </a:lnTo>
                  <a:lnTo>
                    <a:pt x="176303" y="1722333"/>
                  </a:lnTo>
                  <a:lnTo>
                    <a:pt x="189789" y="1680265"/>
                  </a:lnTo>
                  <a:lnTo>
                    <a:pt x="203746" y="1638380"/>
                  </a:lnTo>
                  <a:lnTo>
                    <a:pt x="218171" y="1596680"/>
                  </a:lnTo>
                  <a:lnTo>
                    <a:pt x="233061" y="1555169"/>
                  </a:lnTo>
                  <a:lnTo>
                    <a:pt x="248414" y="1513848"/>
                  </a:lnTo>
                  <a:lnTo>
                    <a:pt x="264226" y="1472720"/>
                  </a:lnTo>
                  <a:lnTo>
                    <a:pt x="280496" y="1431788"/>
                  </a:lnTo>
                  <a:lnTo>
                    <a:pt x="297220" y="1391053"/>
                  </a:lnTo>
                  <a:lnTo>
                    <a:pt x="314395" y="1350520"/>
                  </a:lnTo>
                  <a:lnTo>
                    <a:pt x="332019" y="1310189"/>
                  </a:lnTo>
                  <a:lnTo>
                    <a:pt x="350089" y="1270065"/>
                  </a:lnTo>
                  <a:lnTo>
                    <a:pt x="368602" y="1230148"/>
                  </a:lnTo>
                  <a:lnTo>
                    <a:pt x="387555" y="1190442"/>
                  </a:lnTo>
                  <a:lnTo>
                    <a:pt x="406946" y="1150949"/>
                  </a:lnTo>
                  <a:lnTo>
                    <a:pt x="426772" y="1111672"/>
                  </a:lnTo>
                  <a:lnTo>
                    <a:pt x="447030" y="1072613"/>
                  </a:lnTo>
                  <a:lnTo>
                    <a:pt x="467717" y="1033775"/>
                  </a:lnTo>
                  <a:lnTo>
                    <a:pt x="488830" y="995160"/>
                  </a:lnTo>
                  <a:lnTo>
                    <a:pt x="510368" y="956770"/>
                  </a:lnTo>
                  <a:lnTo>
                    <a:pt x="532326" y="918609"/>
                  </a:lnTo>
                  <a:lnTo>
                    <a:pt x="554703" y="880679"/>
                  </a:lnTo>
                  <a:lnTo>
                    <a:pt x="577495" y="842981"/>
                  </a:lnTo>
                  <a:lnTo>
                    <a:pt x="600700" y="805520"/>
                  </a:lnTo>
                  <a:lnTo>
                    <a:pt x="624314" y="768296"/>
                  </a:lnTo>
                  <a:lnTo>
                    <a:pt x="648336" y="731314"/>
                  </a:lnTo>
                  <a:lnTo>
                    <a:pt x="672762" y="694574"/>
                  </a:lnTo>
                  <a:lnTo>
                    <a:pt x="697590" y="658081"/>
                  </a:lnTo>
                  <a:lnTo>
                    <a:pt x="722817" y="621836"/>
                  </a:lnTo>
                  <a:lnTo>
                    <a:pt x="748439" y="585841"/>
                  </a:lnTo>
                  <a:lnTo>
                    <a:pt x="774455" y="550100"/>
                  </a:lnTo>
                  <a:lnTo>
                    <a:pt x="800862" y="514614"/>
                  </a:lnTo>
                  <a:lnTo>
                    <a:pt x="827656" y="479387"/>
                  </a:lnTo>
                  <a:lnTo>
                    <a:pt x="854835" y="444421"/>
                  </a:lnTo>
                  <a:lnTo>
                    <a:pt x="882397" y="409717"/>
                  </a:lnTo>
                  <a:lnTo>
                    <a:pt x="910338" y="375280"/>
                  </a:lnTo>
                  <a:lnTo>
                    <a:pt x="938655" y="341111"/>
                  </a:lnTo>
                  <a:lnTo>
                    <a:pt x="967347" y="307213"/>
                  </a:lnTo>
                  <a:lnTo>
                    <a:pt x="996409" y="273588"/>
                  </a:lnTo>
                  <a:lnTo>
                    <a:pt x="1025840" y="240239"/>
                  </a:lnTo>
                  <a:lnTo>
                    <a:pt x="1055637" y="207169"/>
                  </a:lnTo>
                  <a:lnTo>
                    <a:pt x="1085796" y="174379"/>
                  </a:lnTo>
                  <a:lnTo>
                    <a:pt x="1116315" y="141872"/>
                  </a:lnTo>
                  <a:lnTo>
                    <a:pt x="1147192" y="109652"/>
                  </a:lnTo>
                  <a:lnTo>
                    <a:pt x="1178423" y="77720"/>
                  </a:lnTo>
                  <a:lnTo>
                    <a:pt x="1210006" y="46078"/>
                  </a:lnTo>
                  <a:lnTo>
                    <a:pt x="1241938" y="14731"/>
                  </a:lnTo>
                  <a:lnTo>
                    <a:pt x="1257251" y="0"/>
                  </a:lnTo>
                </a:path>
              </a:pathLst>
            </a:custGeom>
            <a:ln w="160934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7">
              <a:extLst>
                <a:ext uri="{FF2B5EF4-FFF2-40B4-BE49-F238E27FC236}">
                  <a16:creationId xmlns:a16="http://schemas.microsoft.com/office/drawing/2014/main" id="{0A7027BB-672B-9064-EBB8-596521C335D5}"/>
                </a:ext>
              </a:extLst>
            </p:cNvPr>
            <p:cNvSpPr/>
            <p:nvPr/>
          </p:nvSpPr>
          <p:spPr>
            <a:xfrm>
              <a:off x="10294558" y="9879524"/>
              <a:ext cx="4001135" cy="407670"/>
            </a:xfrm>
            <a:custGeom>
              <a:avLst/>
              <a:gdLst/>
              <a:ahLst/>
              <a:cxnLst/>
              <a:rect l="l" t="t" r="r" b="b"/>
              <a:pathLst>
                <a:path w="4001134" h="407670">
                  <a:moveTo>
                    <a:pt x="2000399" y="0"/>
                  </a:moveTo>
                  <a:lnTo>
                    <a:pt x="1951910" y="225"/>
                  </a:lnTo>
                  <a:lnTo>
                    <a:pt x="1903528" y="901"/>
                  </a:lnTo>
                  <a:lnTo>
                    <a:pt x="1855256" y="2026"/>
                  </a:lnTo>
                  <a:lnTo>
                    <a:pt x="1807096" y="3597"/>
                  </a:lnTo>
                  <a:lnTo>
                    <a:pt x="1759050" y="5612"/>
                  </a:lnTo>
                  <a:lnTo>
                    <a:pt x="1711119" y="8069"/>
                  </a:lnTo>
                  <a:lnTo>
                    <a:pt x="1663305" y="10967"/>
                  </a:lnTo>
                  <a:lnTo>
                    <a:pt x="1615611" y="14303"/>
                  </a:lnTo>
                  <a:lnTo>
                    <a:pt x="1568039" y="18076"/>
                  </a:lnTo>
                  <a:lnTo>
                    <a:pt x="1520591" y="22283"/>
                  </a:lnTo>
                  <a:lnTo>
                    <a:pt x="1473267" y="26922"/>
                  </a:lnTo>
                  <a:lnTo>
                    <a:pt x="1426072" y="31992"/>
                  </a:lnTo>
                  <a:lnTo>
                    <a:pt x="1379006" y="37490"/>
                  </a:lnTo>
                  <a:lnTo>
                    <a:pt x="1332072" y="43415"/>
                  </a:lnTo>
                  <a:lnTo>
                    <a:pt x="1285271" y="49764"/>
                  </a:lnTo>
                  <a:lnTo>
                    <a:pt x="1238605" y="56535"/>
                  </a:lnTo>
                  <a:lnTo>
                    <a:pt x="1192078" y="63727"/>
                  </a:lnTo>
                  <a:lnTo>
                    <a:pt x="1145689" y="71338"/>
                  </a:lnTo>
                  <a:lnTo>
                    <a:pt x="1099442" y="79364"/>
                  </a:lnTo>
                  <a:lnTo>
                    <a:pt x="1053339" y="87805"/>
                  </a:lnTo>
                  <a:lnTo>
                    <a:pt x="1007381" y="96659"/>
                  </a:lnTo>
                  <a:lnTo>
                    <a:pt x="961571" y="105923"/>
                  </a:lnTo>
                  <a:lnTo>
                    <a:pt x="915910" y="115596"/>
                  </a:lnTo>
                  <a:lnTo>
                    <a:pt x="870401" y="125675"/>
                  </a:lnTo>
                  <a:lnTo>
                    <a:pt x="825045" y="136159"/>
                  </a:lnTo>
                  <a:lnTo>
                    <a:pt x="779844" y="147045"/>
                  </a:lnTo>
                  <a:lnTo>
                    <a:pt x="734801" y="158331"/>
                  </a:lnTo>
                  <a:lnTo>
                    <a:pt x="689918" y="170017"/>
                  </a:lnTo>
                  <a:lnTo>
                    <a:pt x="645196" y="182098"/>
                  </a:lnTo>
                  <a:lnTo>
                    <a:pt x="600637" y="194574"/>
                  </a:lnTo>
                  <a:lnTo>
                    <a:pt x="556244" y="207443"/>
                  </a:lnTo>
                  <a:lnTo>
                    <a:pt x="512018" y="220703"/>
                  </a:lnTo>
                  <a:lnTo>
                    <a:pt x="467961" y="234350"/>
                  </a:lnTo>
                  <a:lnTo>
                    <a:pt x="424076" y="248385"/>
                  </a:lnTo>
                  <a:lnTo>
                    <a:pt x="380364" y="262804"/>
                  </a:lnTo>
                  <a:lnTo>
                    <a:pt x="336828" y="277605"/>
                  </a:lnTo>
                  <a:lnTo>
                    <a:pt x="293469" y="292788"/>
                  </a:lnTo>
                  <a:lnTo>
                    <a:pt x="250289" y="308348"/>
                  </a:lnTo>
                  <a:lnTo>
                    <a:pt x="207291" y="324286"/>
                  </a:lnTo>
                  <a:lnTo>
                    <a:pt x="164476" y="340598"/>
                  </a:lnTo>
                  <a:lnTo>
                    <a:pt x="121847" y="357282"/>
                  </a:lnTo>
                  <a:lnTo>
                    <a:pt x="79404" y="374337"/>
                  </a:lnTo>
                  <a:lnTo>
                    <a:pt x="37151" y="391761"/>
                  </a:lnTo>
                  <a:lnTo>
                    <a:pt x="0" y="407475"/>
                  </a:lnTo>
                  <a:lnTo>
                    <a:pt x="4000800" y="407475"/>
                  </a:lnTo>
                  <a:lnTo>
                    <a:pt x="3963648" y="391761"/>
                  </a:lnTo>
                  <a:lnTo>
                    <a:pt x="3921395" y="374337"/>
                  </a:lnTo>
                  <a:lnTo>
                    <a:pt x="3878953" y="357282"/>
                  </a:lnTo>
                  <a:lnTo>
                    <a:pt x="3836323" y="340598"/>
                  </a:lnTo>
                  <a:lnTo>
                    <a:pt x="3793508" y="324286"/>
                  </a:lnTo>
                  <a:lnTo>
                    <a:pt x="3750510" y="308348"/>
                  </a:lnTo>
                  <a:lnTo>
                    <a:pt x="3707330" y="292788"/>
                  </a:lnTo>
                  <a:lnTo>
                    <a:pt x="3663971" y="277605"/>
                  </a:lnTo>
                  <a:lnTo>
                    <a:pt x="3620434" y="262804"/>
                  </a:lnTo>
                  <a:lnTo>
                    <a:pt x="3576723" y="248385"/>
                  </a:lnTo>
                  <a:lnTo>
                    <a:pt x="3532837" y="234350"/>
                  </a:lnTo>
                  <a:lnTo>
                    <a:pt x="3488781" y="220703"/>
                  </a:lnTo>
                  <a:lnTo>
                    <a:pt x="3444555" y="207443"/>
                  </a:lnTo>
                  <a:lnTo>
                    <a:pt x="3400161" y="194574"/>
                  </a:lnTo>
                  <a:lnTo>
                    <a:pt x="3355603" y="182098"/>
                  </a:lnTo>
                  <a:lnTo>
                    <a:pt x="3310880" y="170017"/>
                  </a:lnTo>
                  <a:lnTo>
                    <a:pt x="3265997" y="158331"/>
                  </a:lnTo>
                  <a:lnTo>
                    <a:pt x="3220954" y="147045"/>
                  </a:lnTo>
                  <a:lnTo>
                    <a:pt x="3175753" y="136159"/>
                  </a:lnTo>
                  <a:lnTo>
                    <a:pt x="3130397" y="125675"/>
                  </a:lnTo>
                  <a:lnTo>
                    <a:pt x="3084888" y="115596"/>
                  </a:lnTo>
                  <a:lnTo>
                    <a:pt x="3039227" y="105923"/>
                  </a:lnTo>
                  <a:lnTo>
                    <a:pt x="2993417" y="96659"/>
                  </a:lnTo>
                  <a:lnTo>
                    <a:pt x="2947459" y="87805"/>
                  </a:lnTo>
                  <a:lnTo>
                    <a:pt x="2901355" y="79364"/>
                  </a:lnTo>
                  <a:lnTo>
                    <a:pt x="2855109" y="71338"/>
                  </a:lnTo>
                  <a:lnTo>
                    <a:pt x="2808720" y="63727"/>
                  </a:lnTo>
                  <a:lnTo>
                    <a:pt x="2762192" y="56535"/>
                  </a:lnTo>
                  <a:lnTo>
                    <a:pt x="2715527" y="49764"/>
                  </a:lnTo>
                  <a:lnTo>
                    <a:pt x="2668726" y="43415"/>
                  </a:lnTo>
                  <a:lnTo>
                    <a:pt x="2621792" y="37490"/>
                  </a:lnTo>
                  <a:lnTo>
                    <a:pt x="2574726" y="31992"/>
                  </a:lnTo>
                  <a:lnTo>
                    <a:pt x="2527530" y="26922"/>
                  </a:lnTo>
                  <a:lnTo>
                    <a:pt x="2480207" y="22283"/>
                  </a:lnTo>
                  <a:lnTo>
                    <a:pt x="2432758" y="18076"/>
                  </a:lnTo>
                  <a:lnTo>
                    <a:pt x="2385186" y="14303"/>
                  </a:lnTo>
                  <a:lnTo>
                    <a:pt x="2337492" y="10967"/>
                  </a:lnTo>
                  <a:lnTo>
                    <a:pt x="2289679" y="8069"/>
                  </a:lnTo>
                  <a:lnTo>
                    <a:pt x="2241748" y="5612"/>
                  </a:lnTo>
                  <a:lnTo>
                    <a:pt x="2193701" y="3597"/>
                  </a:lnTo>
                  <a:lnTo>
                    <a:pt x="2145541" y="2026"/>
                  </a:lnTo>
                  <a:lnTo>
                    <a:pt x="2097269" y="901"/>
                  </a:lnTo>
                  <a:lnTo>
                    <a:pt x="2048888" y="225"/>
                  </a:lnTo>
                  <a:lnTo>
                    <a:pt x="2000399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12848988" y="-75442"/>
            <a:ext cx="5501640" cy="7524750"/>
            <a:chOff x="12866854" y="-80466"/>
            <a:chExt cx="5501640" cy="7524750"/>
          </a:xfrm>
        </p:grpSpPr>
        <p:sp>
          <p:nvSpPr>
            <p:cNvPr id="5" name="object 5"/>
            <p:cNvSpPr/>
            <p:nvPr/>
          </p:nvSpPr>
          <p:spPr>
            <a:xfrm>
              <a:off x="12947321" y="0"/>
              <a:ext cx="5340985" cy="7364095"/>
            </a:xfrm>
            <a:custGeom>
              <a:avLst/>
              <a:gdLst/>
              <a:ahLst/>
              <a:cxnLst/>
              <a:rect l="l" t="t" r="r" b="b"/>
              <a:pathLst>
                <a:path w="5340984" h="7364095">
                  <a:moveTo>
                    <a:pt x="5340678" y="7363589"/>
                  </a:moveTo>
                  <a:lnTo>
                    <a:pt x="5264600" y="7347740"/>
                  </a:lnTo>
                  <a:lnTo>
                    <a:pt x="5205612" y="7335080"/>
                  </a:lnTo>
                  <a:lnTo>
                    <a:pt x="5146845" y="7322163"/>
                  </a:lnTo>
                  <a:lnTo>
                    <a:pt x="5088298" y="7308989"/>
                  </a:lnTo>
                  <a:lnTo>
                    <a:pt x="5029975" y="7295561"/>
                  </a:lnTo>
                  <a:lnTo>
                    <a:pt x="4971878" y="7281879"/>
                  </a:lnTo>
                  <a:lnTo>
                    <a:pt x="4914008" y="7267944"/>
                  </a:lnTo>
                  <a:lnTo>
                    <a:pt x="4856368" y="7253758"/>
                  </a:lnTo>
                  <a:lnTo>
                    <a:pt x="4798960" y="7239321"/>
                  </a:lnTo>
                  <a:lnTo>
                    <a:pt x="4741786" y="7224636"/>
                  </a:lnTo>
                  <a:lnTo>
                    <a:pt x="4684848" y="7209703"/>
                  </a:lnTo>
                  <a:lnTo>
                    <a:pt x="4628148" y="7194523"/>
                  </a:lnTo>
                  <a:lnTo>
                    <a:pt x="4571687" y="7179097"/>
                  </a:lnTo>
                  <a:lnTo>
                    <a:pt x="4515469" y="7163427"/>
                  </a:lnTo>
                  <a:lnTo>
                    <a:pt x="4459496" y="7147515"/>
                  </a:lnTo>
                  <a:lnTo>
                    <a:pt x="4403768" y="7131360"/>
                  </a:lnTo>
                  <a:lnTo>
                    <a:pt x="4348289" y="7114965"/>
                  </a:lnTo>
                  <a:lnTo>
                    <a:pt x="4293060" y="7098330"/>
                  </a:lnTo>
                  <a:lnTo>
                    <a:pt x="4238084" y="7081457"/>
                  </a:lnTo>
                  <a:lnTo>
                    <a:pt x="4183363" y="7064347"/>
                  </a:lnTo>
                  <a:lnTo>
                    <a:pt x="4128898" y="7047000"/>
                  </a:lnTo>
                  <a:lnTo>
                    <a:pt x="4074691" y="7029419"/>
                  </a:lnTo>
                  <a:lnTo>
                    <a:pt x="4020746" y="7011605"/>
                  </a:lnTo>
                  <a:lnTo>
                    <a:pt x="3967064" y="6993558"/>
                  </a:lnTo>
                  <a:lnTo>
                    <a:pt x="3913646" y="6975280"/>
                  </a:lnTo>
                  <a:lnTo>
                    <a:pt x="3860495" y="6956772"/>
                  </a:lnTo>
                  <a:lnTo>
                    <a:pt x="3807614" y="6938036"/>
                  </a:lnTo>
                  <a:lnTo>
                    <a:pt x="3755003" y="6919071"/>
                  </a:lnTo>
                  <a:lnTo>
                    <a:pt x="3702666" y="6899881"/>
                  </a:lnTo>
                  <a:lnTo>
                    <a:pt x="3650604" y="6880465"/>
                  </a:lnTo>
                  <a:lnTo>
                    <a:pt x="3598820" y="6860825"/>
                  </a:lnTo>
                  <a:lnTo>
                    <a:pt x="3547315" y="6840962"/>
                  </a:lnTo>
                  <a:lnTo>
                    <a:pt x="3496091" y="6820878"/>
                  </a:lnTo>
                  <a:lnTo>
                    <a:pt x="3445151" y="6800573"/>
                  </a:lnTo>
                  <a:lnTo>
                    <a:pt x="3394497" y="6780049"/>
                  </a:lnTo>
                  <a:lnTo>
                    <a:pt x="3344130" y="6759307"/>
                  </a:lnTo>
                  <a:lnTo>
                    <a:pt x="3294053" y="6738348"/>
                  </a:lnTo>
                  <a:lnTo>
                    <a:pt x="3244268" y="6717174"/>
                  </a:lnTo>
                  <a:lnTo>
                    <a:pt x="3194777" y="6695785"/>
                  </a:lnTo>
                  <a:lnTo>
                    <a:pt x="3145582" y="6674183"/>
                  </a:lnTo>
                  <a:lnTo>
                    <a:pt x="3096685" y="6652368"/>
                  </a:lnTo>
                  <a:lnTo>
                    <a:pt x="3048088" y="6630343"/>
                  </a:lnTo>
                  <a:lnTo>
                    <a:pt x="2999793" y="6608108"/>
                  </a:lnTo>
                  <a:lnTo>
                    <a:pt x="2951803" y="6585665"/>
                  </a:lnTo>
                  <a:lnTo>
                    <a:pt x="2904119" y="6563014"/>
                  </a:lnTo>
                  <a:lnTo>
                    <a:pt x="2856743" y="6540157"/>
                  </a:lnTo>
                  <a:lnTo>
                    <a:pt x="2809678" y="6517095"/>
                  </a:lnTo>
                  <a:lnTo>
                    <a:pt x="2762926" y="6493829"/>
                  </a:lnTo>
                  <a:lnTo>
                    <a:pt x="2716488" y="6470361"/>
                  </a:lnTo>
                  <a:lnTo>
                    <a:pt x="2670366" y="6446692"/>
                  </a:lnTo>
                  <a:lnTo>
                    <a:pt x="2624564" y="6422822"/>
                  </a:lnTo>
                  <a:lnTo>
                    <a:pt x="2579082" y="6398753"/>
                  </a:lnTo>
                  <a:lnTo>
                    <a:pt x="2533923" y="6374487"/>
                  </a:lnTo>
                  <a:lnTo>
                    <a:pt x="2489090" y="6350024"/>
                  </a:lnTo>
                  <a:lnTo>
                    <a:pt x="2444583" y="6325366"/>
                  </a:lnTo>
                  <a:lnTo>
                    <a:pt x="2400405" y="6300513"/>
                  </a:lnTo>
                  <a:lnTo>
                    <a:pt x="2356559" y="6275467"/>
                  </a:lnTo>
                  <a:lnTo>
                    <a:pt x="2313046" y="6250230"/>
                  </a:lnTo>
                  <a:lnTo>
                    <a:pt x="2269868" y="6224802"/>
                  </a:lnTo>
                  <a:lnTo>
                    <a:pt x="2227028" y="6199184"/>
                  </a:lnTo>
                  <a:lnTo>
                    <a:pt x="2184527" y="6173378"/>
                  </a:lnTo>
                  <a:lnTo>
                    <a:pt x="2142368" y="6147386"/>
                  </a:lnTo>
                  <a:lnTo>
                    <a:pt x="2100552" y="6121207"/>
                  </a:lnTo>
                  <a:lnTo>
                    <a:pt x="2059082" y="6094843"/>
                  </a:lnTo>
                  <a:lnTo>
                    <a:pt x="2017960" y="6068297"/>
                  </a:lnTo>
                  <a:lnTo>
                    <a:pt x="1977187" y="6041567"/>
                  </a:lnTo>
                  <a:lnTo>
                    <a:pt x="1936767" y="6014657"/>
                  </a:lnTo>
                  <a:lnTo>
                    <a:pt x="1896700" y="5987567"/>
                  </a:lnTo>
                  <a:lnTo>
                    <a:pt x="1856990" y="5960298"/>
                  </a:lnTo>
                  <a:lnTo>
                    <a:pt x="1817637" y="5932852"/>
                  </a:lnTo>
                  <a:lnTo>
                    <a:pt x="1778645" y="5905229"/>
                  </a:lnTo>
                  <a:lnTo>
                    <a:pt x="1740015" y="5877431"/>
                  </a:lnTo>
                  <a:lnTo>
                    <a:pt x="1701750" y="5849459"/>
                  </a:lnTo>
                  <a:lnTo>
                    <a:pt x="1663850" y="5821315"/>
                  </a:lnTo>
                  <a:lnTo>
                    <a:pt x="1626320" y="5792998"/>
                  </a:lnTo>
                  <a:lnTo>
                    <a:pt x="1589160" y="5764512"/>
                  </a:lnTo>
                  <a:lnTo>
                    <a:pt x="1552372" y="5735856"/>
                  </a:lnTo>
                  <a:lnTo>
                    <a:pt x="1515959" y="5707033"/>
                  </a:lnTo>
                  <a:lnTo>
                    <a:pt x="1479923" y="5678042"/>
                  </a:lnTo>
                  <a:lnTo>
                    <a:pt x="1444265" y="5648886"/>
                  </a:lnTo>
                  <a:lnTo>
                    <a:pt x="1408989" y="5619566"/>
                  </a:lnTo>
                  <a:lnTo>
                    <a:pt x="1374096" y="5590082"/>
                  </a:lnTo>
                  <a:lnTo>
                    <a:pt x="1339587" y="5560436"/>
                  </a:lnTo>
                  <a:lnTo>
                    <a:pt x="1305466" y="5530629"/>
                  </a:lnTo>
                  <a:lnTo>
                    <a:pt x="1271734" y="5500663"/>
                  </a:lnTo>
                  <a:lnTo>
                    <a:pt x="1238393" y="5470539"/>
                  </a:lnTo>
                  <a:lnTo>
                    <a:pt x="1205445" y="5440257"/>
                  </a:lnTo>
                  <a:lnTo>
                    <a:pt x="1172893" y="5409819"/>
                  </a:lnTo>
                  <a:lnTo>
                    <a:pt x="1140738" y="5379226"/>
                  </a:lnTo>
                  <a:lnTo>
                    <a:pt x="1108983" y="5348479"/>
                  </a:lnTo>
                  <a:lnTo>
                    <a:pt x="1077629" y="5317580"/>
                  </a:lnTo>
                  <a:lnTo>
                    <a:pt x="1046679" y="5286530"/>
                  </a:lnTo>
                  <a:lnTo>
                    <a:pt x="1016135" y="5255329"/>
                  </a:lnTo>
                  <a:lnTo>
                    <a:pt x="985999" y="5223980"/>
                  </a:lnTo>
                  <a:lnTo>
                    <a:pt x="956272" y="5192483"/>
                  </a:lnTo>
                  <a:lnTo>
                    <a:pt x="926958" y="5160839"/>
                  </a:lnTo>
                  <a:lnTo>
                    <a:pt x="898057" y="5129050"/>
                  </a:lnTo>
                  <a:lnTo>
                    <a:pt x="869573" y="5097117"/>
                  </a:lnTo>
                  <a:lnTo>
                    <a:pt x="841506" y="5065041"/>
                  </a:lnTo>
                  <a:lnTo>
                    <a:pt x="813860" y="5032823"/>
                  </a:lnTo>
                  <a:lnTo>
                    <a:pt x="786636" y="5000464"/>
                  </a:lnTo>
                  <a:lnTo>
                    <a:pt x="759837" y="4967967"/>
                  </a:lnTo>
                  <a:lnTo>
                    <a:pt x="733464" y="4935331"/>
                  </a:lnTo>
                  <a:lnTo>
                    <a:pt x="707520" y="4902558"/>
                  </a:lnTo>
                  <a:lnTo>
                    <a:pt x="682006" y="4869649"/>
                  </a:lnTo>
                  <a:lnTo>
                    <a:pt x="656925" y="4836605"/>
                  </a:lnTo>
                  <a:lnTo>
                    <a:pt x="632278" y="4803428"/>
                  </a:lnTo>
                  <a:lnTo>
                    <a:pt x="608069" y="4770119"/>
                  </a:lnTo>
                  <a:lnTo>
                    <a:pt x="584298" y="4736679"/>
                  </a:lnTo>
                  <a:lnTo>
                    <a:pt x="560968" y="4703109"/>
                  </a:lnTo>
                  <a:lnTo>
                    <a:pt x="538081" y="4669410"/>
                  </a:lnTo>
                  <a:lnTo>
                    <a:pt x="515640" y="4635584"/>
                  </a:lnTo>
                  <a:lnTo>
                    <a:pt x="493645" y="4601632"/>
                  </a:lnTo>
                  <a:lnTo>
                    <a:pt x="472100" y="4567554"/>
                  </a:lnTo>
                  <a:lnTo>
                    <a:pt x="451006" y="4533353"/>
                  </a:lnTo>
                  <a:lnTo>
                    <a:pt x="430365" y="4499029"/>
                  </a:lnTo>
                  <a:lnTo>
                    <a:pt x="410180" y="4464584"/>
                  </a:lnTo>
                  <a:lnTo>
                    <a:pt x="390452" y="4430018"/>
                  </a:lnTo>
                  <a:lnTo>
                    <a:pt x="371184" y="4395333"/>
                  </a:lnTo>
                  <a:lnTo>
                    <a:pt x="352377" y="4360530"/>
                  </a:lnTo>
                  <a:lnTo>
                    <a:pt x="334035" y="4325610"/>
                  </a:lnTo>
                  <a:lnTo>
                    <a:pt x="316158" y="4290575"/>
                  </a:lnTo>
                  <a:lnTo>
                    <a:pt x="298748" y="4255425"/>
                  </a:lnTo>
                  <a:lnTo>
                    <a:pt x="281809" y="4220163"/>
                  </a:lnTo>
                  <a:lnTo>
                    <a:pt x="265342" y="4184788"/>
                  </a:lnTo>
                  <a:lnTo>
                    <a:pt x="249349" y="4149302"/>
                  </a:lnTo>
                  <a:lnTo>
                    <a:pt x="233832" y="4113707"/>
                  </a:lnTo>
                  <a:lnTo>
                    <a:pt x="218793" y="4078004"/>
                  </a:lnTo>
                  <a:lnTo>
                    <a:pt x="204235" y="4042193"/>
                  </a:lnTo>
                  <a:lnTo>
                    <a:pt x="190158" y="4006276"/>
                  </a:lnTo>
                  <a:lnTo>
                    <a:pt x="176567" y="3970255"/>
                  </a:lnTo>
                  <a:lnTo>
                    <a:pt x="163462" y="3934130"/>
                  </a:lnTo>
                  <a:lnTo>
                    <a:pt x="150845" y="3897902"/>
                  </a:lnTo>
                  <a:lnTo>
                    <a:pt x="138719" y="3861573"/>
                  </a:lnTo>
                  <a:lnTo>
                    <a:pt x="127086" y="3825145"/>
                  </a:lnTo>
                  <a:lnTo>
                    <a:pt x="115947" y="3788617"/>
                  </a:lnTo>
                  <a:lnTo>
                    <a:pt x="105305" y="3751992"/>
                  </a:lnTo>
                  <a:lnTo>
                    <a:pt x="85521" y="3678452"/>
                  </a:lnTo>
                  <a:lnTo>
                    <a:pt x="67749" y="3604537"/>
                  </a:lnTo>
                  <a:lnTo>
                    <a:pt x="52005" y="3530255"/>
                  </a:lnTo>
                  <a:lnTo>
                    <a:pt x="38307" y="3455615"/>
                  </a:lnTo>
                  <a:lnTo>
                    <a:pt x="26671" y="3380628"/>
                  </a:lnTo>
                  <a:lnTo>
                    <a:pt x="17113" y="3305303"/>
                  </a:lnTo>
                  <a:lnTo>
                    <a:pt x="9651" y="3229648"/>
                  </a:lnTo>
                  <a:lnTo>
                    <a:pt x="4300" y="3153675"/>
                  </a:lnTo>
                  <a:lnTo>
                    <a:pt x="2422" y="3115572"/>
                  </a:lnTo>
                  <a:lnTo>
                    <a:pt x="1077" y="3077392"/>
                  </a:lnTo>
                  <a:lnTo>
                    <a:pt x="269" y="3039137"/>
                  </a:lnTo>
                  <a:lnTo>
                    <a:pt x="0" y="3000809"/>
                  </a:lnTo>
                  <a:lnTo>
                    <a:pt x="269" y="2962480"/>
                  </a:lnTo>
                  <a:lnTo>
                    <a:pt x="1077" y="2924226"/>
                  </a:lnTo>
                  <a:lnTo>
                    <a:pt x="2422" y="2886046"/>
                  </a:lnTo>
                  <a:lnTo>
                    <a:pt x="4300" y="2847943"/>
                  </a:lnTo>
                  <a:lnTo>
                    <a:pt x="6711" y="2809917"/>
                  </a:lnTo>
                  <a:lnTo>
                    <a:pt x="13119" y="2734102"/>
                  </a:lnTo>
                  <a:lnTo>
                    <a:pt x="21631" y="2658611"/>
                  </a:lnTo>
                  <a:lnTo>
                    <a:pt x="32230" y="2583453"/>
                  </a:lnTo>
                  <a:lnTo>
                    <a:pt x="44900" y="2508638"/>
                  </a:lnTo>
                  <a:lnTo>
                    <a:pt x="59622" y="2434176"/>
                  </a:lnTo>
                  <a:lnTo>
                    <a:pt x="76382" y="2360076"/>
                  </a:lnTo>
                  <a:lnTo>
                    <a:pt x="95163" y="2286348"/>
                  </a:lnTo>
                  <a:lnTo>
                    <a:pt x="115947" y="2213001"/>
                  </a:lnTo>
                  <a:lnTo>
                    <a:pt x="127086" y="2176473"/>
                  </a:lnTo>
                  <a:lnTo>
                    <a:pt x="138719" y="2140044"/>
                  </a:lnTo>
                  <a:lnTo>
                    <a:pt x="150845" y="2103715"/>
                  </a:lnTo>
                  <a:lnTo>
                    <a:pt x="163462" y="2067488"/>
                  </a:lnTo>
                  <a:lnTo>
                    <a:pt x="176567" y="2031363"/>
                  </a:lnTo>
                  <a:lnTo>
                    <a:pt x="190158" y="1995341"/>
                  </a:lnTo>
                  <a:lnTo>
                    <a:pt x="204235" y="1959425"/>
                  </a:lnTo>
                  <a:lnTo>
                    <a:pt x="218793" y="1923614"/>
                  </a:lnTo>
                  <a:lnTo>
                    <a:pt x="233832" y="1887910"/>
                  </a:lnTo>
                  <a:lnTo>
                    <a:pt x="249349" y="1852315"/>
                  </a:lnTo>
                  <a:lnTo>
                    <a:pt x="265342" y="1816830"/>
                  </a:lnTo>
                  <a:lnTo>
                    <a:pt x="281809" y="1781455"/>
                  </a:lnTo>
                  <a:lnTo>
                    <a:pt x="298748" y="1746192"/>
                  </a:lnTo>
                  <a:lnTo>
                    <a:pt x="316158" y="1711043"/>
                  </a:lnTo>
                  <a:lnTo>
                    <a:pt x="334035" y="1676008"/>
                  </a:lnTo>
                  <a:lnTo>
                    <a:pt x="352377" y="1641088"/>
                  </a:lnTo>
                  <a:lnTo>
                    <a:pt x="371184" y="1606285"/>
                  </a:lnTo>
                  <a:lnTo>
                    <a:pt x="390452" y="1571600"/>
                  </a:lnTo>
                  <a:lnTo>
                    <a:pt x="410180" y="1537034"/>
                  </a:lnTo>
                  <a:lnTo>
                    <a:pt x="430365" y="1502589"/>
                  </a:lnTo>
                  <a:lnTo>
                    <a:pt x="451006" y="1468265"/>
                  </a:lnTo>
                  <a:lnTo>
                    <a:pt x="472100" y="1434063"/>
                  </a:lnTo>
                  <a:lnTo>
                    <a:pt x="493645" y="1399986"/>
                  </a:lnTo>
                  <a:lnTo>
                    <a:pt x="515640" y="1366033"/>
                  </a:lnTo>
                  <a:lnTo>
                    <a:pt x="538081" y="1332207"/>
                  </a:lnTo>
                  <a:lnTo>
                    <a:pt x="560968" y="1298509"/>
                  </a:lnTo>
                  <a:lnTo>
                    <a:pt x="584298" y="1264939"/>
                  </a:lnTo>
                  <a:lnTo>
                    <a:pt x="608069" y="1231498"/>
                  </a:lnTo>
                  <a:lnTo>
                    <a:pt x="632278" y="1198189"/>
                  </a:lnTo>
                  <a:lnTo>
                    <a:pt x="656925" y="1165012"/>
                  </a:lnTo>
                  <a:lnTo>
                    <a:pt x="682006" y="1131969"/>
                  </a:lnTo>
                  <a:lnTo>
                    <a:pt x="707520" y="1099060"/>
                  </a:lnTo>
                  <a:lnTo>
                    <a:pt x="733464" y="1066287"/>
                  </a:lnTo>
                  <a:lnTo>
                    <a:pt x="759837" y="1033651"/>
                  </a:lnTo>
                  <a:lnTo>
                    <a:pt x="786636" y="1001153"/>
                  </a:lnTo>
                  <a:lnTo>
                    <a:pt x="813860" y="968795"/>
                  </a:lnTo>
                  <a:lnTo>
                    <a:pt x="841506" y="936577"/>
                  </a:lnTo>
                  <a:lnTo>
                    <a:pt x="869573" y="904501"/>
                  </a:lnTo>
                  <a:lnTo>
                    <a:pt x="898057" y="872568"/>
                  </a:lnTo>
                  <a:lnTo>
                    <a:pt x="926958" y="840779"/>
                  </a:lnTo>
                  <a:lnTo>
                    <a:pt x="956272" y="809135"/>
                  </a:lnTo>
                  <a:lnTo>
                    <a:pt x="985999" y="777638"/>
                  </a:lnTo>
                  <a:lnTo>
                    <a:pt x="1016135" y="746288"/>
                  </a:lnTo>
                  <a:lnTo>
                    <a:pt x="1046679" y="715088"/>
                  </a:lnTo>
                  <a:lnTo>
                    <a:pt x="1077629" y="684038"/>
                  </a:lnTo>
                  <a:lnTo>
                    <a:pt x="1108983" y="653139"/>
                  </a:lnTo>
                  <a:lnTo>
                    <a:pt x="1140738" y="622392"/>
                  </a:lnTo>
                  <a:lnTo>
                    <a:pt x="1172893" y="591799"/>
                  </a:lnTo>
                  <a:lnTo>
                    <a:pt x="1205445" y="561361"/>
                  </a:lnTo>
                  <a:lnTo>
                    <a:pt x="1238393" y="531079"/>
                  </a:lnTo>
                  <a:lnTo>
                    <a:pt x="1271734" y="500954"/>
                  </a:lnTo>
                  <a:lnTo>
                    <a:pt x="1305466" y="470988"/>
                  </a:lnTo>
                  <a:lnTo>
                    <a:pt x="1339587" y="441182"/>
                  </a:lnTo>
                  <a:lnTo>
                    <a:pt x="1374096" y="411536"/>
                  </a:lnTo>
                  <a:lnTo>
                    <a:pt x="1408989" y="382052"/>
                  </a:lnTo>
                  <a:lnTo>
                    <a:pt x="1444265" y="352732"/>
                  </a:lnTo>
                  <a:lnTo>
                    <a:pt x="1479923" y="323576"/>
                  </a:lnTo>
                  <a:lnTo>
                    <a:pt x="1515959" y="294585"/>
                  </a:lnTo>
                  <a:lnTo>
                    <a:pt x="1552372" y="265761"/>
                  </a:lnTo>
                  <a:lnTo>
                    <a:pt x="1589160" y="237106"/>
                  </a:lnTo>
                  <a:lnTo>
                    <a:pt x="1626320" y="208619"/>
                  </a:lnTo>
                  <a:lnTo>
                    <a:pt x="1663850" y="180303"/>
                  </a:lnTo>
                  <a:lnTo>
                    <a:pt x="1701750" y="152158"/>
                  </a:lnTo>
                  <a:lnTo>
                    <a:pt x="1740015" y="124187"/>
                  </a:lnTo>
                  <a:lnTo>
                    <a:pt x="1778645" y="96389"/>
                  </a:lnTo>
                  <a:lnTo>
                    <a:pt x="1817637" y="68766"/>
                  </a:lnTo>
                  <a:lnTo>
                    <a:pt x="1856990" y="41320"/>
                  </a:lnTo>
                  <a:lnTo>
                    <a:pt x="1896700" y="14051"/>
                  </a:lnTo>
                  <a:lnTo>
                    <a:pt x="1917482" y="0"/>
                  </a:lnTo>
                </a:path>
              </a:pathLst>
            </a:custGeom>
            <a:ln w="160934">
              <a:solidFill>
                <a:srgbClr val="FA821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3267857" y="0"/>
              <a:ext cx="5020310" cy="4206875"/>
            </a:xfrm>
            <a:custGeom>
              <a:avLst/>
              <a:gdLst/>
              <a:ahLst/>
              <a:cxnLst/>
              <a:rect l="l" t="t" r="r" b="b"/>
              <a:pathLst>
                <a:path w="5020309" h="4206875">
                  <a:moveTo>
                    <a:pt x="5020142" y="0"/>
                  </a:moveTo>
                  <a:lnTo>
                    <a:pt x="0" y="0"/>
                  </a:lnTo>
                  <a:lnTo>
                    <a:pt x="1694" y="9760"/>
                  </a:lnTo>
                  <a:lnTo>
                    <a:pt x="10135" y="55864"/>
                  </a:lnTo>
                  <a:lnTo>
                    <a:pt x="18989" y="101822"/>
                  </a:lnTo>
                  <a:lnTo>
                    <a:pt x="28253" y="147632"/>
                  </a:lnTo>
                  <a:lnTo>
                    <a:pt x="37925" y="193293"/>
                  </a:lnTo>
                  <a:lnTo>
                    <a:pt x="48004" y="238802"/>
                  </a:lnTo>
                  <a:lnTo>
                    <a:pt x="58488" y="284158"/>
                  </a:lnTo>
                  <a:lnTo>
                    <a:pt x="69374" y="329359"/>
                  </a:lnTo>
                  <a:lnTo>
                    <a:pt x="80661" y="374402"/>
                  </a:lnTo>
                  <a:lnTo>
                    <a:pt x="92346" y="419285"/>
                  </a:lnTo>
                  <a:lnTo>
                    <a:pt x="104428" y="464008"/>
                  </a:lnTo>
                  <a:lnTo>
                    <a:pt x="116904" y="508566"/>
                  </a:lnTo>
                  <a:lnTo>
                    <a:pt x="129773" y="552960"/>
                  </a:lnTo>
                  <a:lnTo>
                    <a:pt x="143032" y="597186"/>
                  </a:lnTo>
                  <a:lnTo>
                    <a:pt x="156680" y="641242"/>
                  </a:lnTo>
                  <a:lnTo>
                    <a:pt x="170714" y="685128"/>
                  </a:lnTo>
                  <a:lnTo>
                    <a:pt x="185133" y="728839"/>
                  </a:lnTo>
                  <a:lnTo>
                    <a:pt x="199935" y="772376"/>
                  </a:lnTo>
                  <a:lnTo>
                    <a:pt x="215117" y="815735"/>
                  </a:lnTo>
                  <a:lnTo>
                    <a:pt x="230678" y="858915"/>
                  </a:lnTo>
                  <a:lnTo>
                    <a:pt x="246615" y="901913"/>
                  </a:lnTo>
                  <a:lnTo>
                    <a:pt x="262927" y="944728"/>
                  </a:lnTo>
                  <a:lnTo>
                    <a:pt x="279612" y="987358"/>
                  </a:lnTo>
                  <a:lnTo>
                    <a:pt x="296667" y="1029800"/>
                  </a:lnTo>
                  <a:lnTo>
                    <a:pt x="314091" y="1072053"/>
                  </a:lnTo>
                  <a:lnTo>
                    <a:pt x="331881" y="1114115"/>
                  </a:lnTo>
                  <a:lnTo>
                    <a:pt x="350036" y="1155983"/>
                  </a:lnTo>
                  <a:lnTo>
                    <a:pt x="368554" y="1197656"/>
                  </a:lnTo>
                  <a:lnTo>
                    <a:pt x="387433" y="1239132"/>
                  </a:lnTo>
                  <a:lnTo>
                    <a:pt x="406670" y="1280408"/>
                  </a:lnTo>
                  <a:lnTo>
                    <a:pt x="426264" y="1321484"/>
                  </a:lnTo>
                  <a:lnTo>
                    <a:pt x="446212" y="1362356"/>
                  </a:lnTo>
                  <a:lnTo>
                    <a:pt x="466513" y="1403022"/>
                  </a:lnTo>
                  <a:lnTo>
                    <a:pt x="487165" y="1443482"/>
                  </a:lnTo>
                  <a:lnTo>
                    <a:pt x="508166" y="1483732"/>
                  </a:lnTo>
                  <a:lnTo>
                    <a:pt x="529513" y="1523771"/>
                  </a:lnTo>
                  <a:lnTo>
                    <a:pt x="551205" y="1563597"/>
                  </a:lnTo>
                  <a:lnTo>
                    <a:pt x="573240" y="1603207"/>
                  </a:lnTo>
                  <a:lnTo>
                    <a:pt x="595615" y="1642601"/>
                  </a:lnTo>
                  <a:lnTo>
                    <a:pt x="618330" y="1681775"/>
                  </a:lnTo>
                  <a:lnTo>
                    <a:pt x="641381" y="1720728"/>
                  </a:lnTo>
                  <a:lnTo>
                    <a:pt x="664767" y="1759457"/>
                  </a:lnTo>
                  <a:lnTo>
                    <a:pt x="688485" y="1797962"/>
                  </a:lnTo>
                  <a:lnTo>
                    <a:pt x="712535" y="1836239"/>
                  </a:lnTo>
                  <a:lnTo>
                    <a:pt x="736913" y="1874287"/>
                  </a:lnTo>
                  <a:lnTo>
                    <a:pt x="761618" y="1912104"/>
                  </a:lnTo>
                  <a:lnTo>
                    <a:pt x="786647" y="1949688"/>
                  </a:lnTo>
                  <a:lnTo>
                    <a:pt x="812000" y="1987037"/>
                  </a:lnTo>
                  <a:lnTo>
                    <a:pt x="837673" y="2024149"/>
                  </a:lnTo>
                  <a:lnTo>
                    <a:pt x="863665" y="2061021"/>
                  </a:lnTo>
                  <a:lnTo>
                    <a:pt x="889974" y="2097652"/>
                  </a:lnTo>
                  <a:lnTo>
                    <a:pt x="916598" y="2134041"/>
                  </a:lnTo>
                  <a:lnTo>
                    <a:pt x="943535" y="2170184"/>
                  </a:lnTo>
                  <a:lnTo>
                    <a:pt x="970783" y="2206080"/>
                  </a:lnTo>
                  <a:lnTo>
                    <a:pt x="998339" y="2241727"/>
                  </a:lnTo>
                  <a:lnTo>
                    <a:pt x="1026202" y="2277122"/>
                  </a:lnTo>
                  <a:lnTo>
                    <a:pt x="1054371" y="2312265"/>
                  </a:lnTo>
                  <a:lnTo>
                    <a:pt x="1082842" y="2347153"/>
                  </a:lnTo>
                  <a:lnTo>
                    <a:pt x="1111614" y="2381784"/>
                  </a:lnTo>
                  <a:lnTo>
                    <a:pt x="1140684" y="2416155"/>
                  </a:lnTo>
                  <a:lnTo>
                    <a:pt x="1170052" y="2450266"/>
                  </a:lnTo>
                  <a:lnTo>
                    <a:pt x="1199715" y="2484113"/>
                  </a:lnTo>
                  <a:lnTo>
                    <a:pt x="1229670" y="2517696"/>
                  </a:lnTo>
                  <a:lnTo>
                    <a:pt x="1259917" y="2551011"/>
                  </a:lnTo>
                  <a:lnTo>
                    <a:pt x="1290453" y="2584057"/>
                  </a:lnTo>
                  <a:lnTo>
                    <a:pt x="1321275" y="2616833"/>
                  </a:lnTo>
                  <a:lnTo>
                    <a:pt x="1352382" y="2649335"/>
                  </a:lnTo>
                  <a:lnTo>
                    <a:pt x="1383773" y="2681563"/>
                  </a:lnTo>
                  <a:lnTo>
                    <a:pt x="1415444" y="2713513"/>
                  </a:lnTo>
                  <a:lnTo>
                    <a:pt x="1447394" y="2745184"/>
                  </a:lnTo>
                  <a:lnTo>
                    <a:pt x="1479622" y="2776575"/>
                  </a:lnTo>
                  <a:lnTo>
                    <a:pt x="1512124" y="2807682"/>
                  </a:lnTo>
                  <a:lnTo>
                    <a:pt x="1544899" y="2838505"/>
                  </a:lnTo>
                  <a:lnTo>
                    <a:pt x="1577945" y="2869040"/>
                  </a:lnTo>
                  <a:lnTo>
                    <a:pt x="1611261" y="2899287"/>
                  </a:lnTo>
                  <a:lnTo>
                    <a:pt x="1644843" y="2929243"/>
                  </a:lnTo>
                  <a:lnTo>
                    <a:pt x="1678690" y="2958906"/>
                  </a:lnTo>
                  <a:lnTo>
                    <a:pt x="1712801" y="2988274"/>
                  </a:lnTo>
                  <a:lnTo>
                    <a:pt x="1747172" y="3017345"/>
                  </a:lnTo>
                  <a:lnTo>
                    <a:pt x="1781803" y="3046117"/>
                  </a:lnTo>
                  <a:lnTo>
                    <a:pt x="1816690" y="3074588"/>
                  </a:lnTo>
                  <a:lnTo>
                    <a:pt x="1851833" y="3102756"/>
                  </a:lnTo>
                  <a:lnTo>
                    <a:pt x="1887229" y="3130619"/>
                  </a:lnTo>
                  <a:lnTo>
                    <a:pt x="1922876" y="3158176"/>
                  </a:lnTo>
                  <a:lnTo>
                    <a:pt x="1958771" y="3185424"/>
                  </a:lnTo>
                  <a:lnTo>
                    <a:pt x="1994914" y="3212360"/>
                  </a:lnTo>
                  <a:lnTo>
                    <a:pt x="2031303" y="3238984"/>
                  </a:lnTo>
                  <a:lnTo>
                    <a:pt x="2067934" y="3265294"/>
                  </a:lnTo>
                  <a:lnTo>
                    <a:pt x="2104806" y="3291286"/>
                  </a:lnTo>
                  <a:lnTo>
                    <a:pt x="2141918" y="3316959"/>
                  </a:lnTo>
                  <a:lnTo>
                    <a:pt x="2179266" y="3342312"/>
                  </a:lnTo>
                  <a:lnTo>
                    <a:pt x="2216850" y="3367342"/>
                  </a:lnTo>
                  <a:lnTo>
                    <a:pt x="2254667" y="3392047"/>
                  </a:lnTo>
                  <a:lnTo>
                    <a:pt x="2292715" y="3416425"/>
                  </a:lnTo>
                  <a:lnTo>
                    <a:pt x="2330992" y="3440475"/>
                  </a:lnTo>
                  <a:lnTo>
                    <a:pt x="2369497" y="3464193"/>
                  </a:lnTo>
                  <a:lnTo>
                    <a:pt x="2408226" y="3487579"/>
                  </a:lnTo>
                  <a:lnTo>
                    <a:pt x="2447179" y="3510630"/>
                  </a:lnTo>
                  <a:lnTo>
                    <a:pt x="2486353" y="3533345"/>
                  </a:lnTo>
                  <a:lnTo>
                    <a:pt x="2525746" y="3555720"/>
                  </a:lnTo>
                  <a:lnTo>
                    <a:pt x="2565357" y="3577755"/>
                  </a:lnTo>
                  <a:lnTo>
                    <a:pt x="2605182" y="3599447"/>
                  </a:lnTo>
                  <a:lnTo>
                    <a:pt x="2645221" y="3620795"/>
                  </a:lnTo>
                  <a:lnTo>
                    <a:pt x="2685471" y="3641795"/>
                  </a:lnTo>
                  <a:lnTo>
                    <a:pt x="2725931" y="3662447"/>
                  </a:lnTo>
                  <a:lnTo>
                    <a:pt x="2766597" y="3682749"/>
                  </a:lnTo>
                  <a:lnTo>
                    <a:pt x="2807469" y="3702697"/>
                  </a:lnTo>
                  <a:lnTo>
                    <a:pt x="2848545" y="3722291"/>
                  </a:lnTo>
                  <a:lnTo>
                    <a:pt x="2889821" y="3741528"/>
                  </a:lnTo>
                  <a:lnTo>
                    <a:pt x="2931297" y="3760407"/>
                  </a:lnTo>
                  <a:lnTo>
                    <a:pt x="2972970" y="3778925"/>
                  </a:lnTo>
                  <a:lnTo>
                    <a:pt x="3014838" y="3797080"/>
                  </a:lnTo>
                  <a:lnTo>
                    <a:pt x="3056900" y="3814871"/>
                  </a:lnTo>
                  <a:lnTo>
                    <a:pt x="3099153" y="3832295"/>
                  </a:lnTo>
                  <a:lnTo>
                    <a:pt x="3141595" y="3849350"/>
                  </a:lnTo>
                  <a:lnTo>
                    <a:pt x="3184224" y="3866035"/>
                  </a:lnTo>
                  <a:lnTo>
                    <a:pt x="3227039" y="3882347"/>
                  </a:lnTo>
                  <a:lnTo>
                    <a:pt x="3270038" y="3898284"/>
                  </a:lnTo>
                  <a:lnTo>
                    <a:pt x="3313217" y="3913845"/>
                  </a:lnTo>
                  <a:lnTo>
                    <a:pt x="3356576" y="3929027"/>
                  </a:lnTo>
                  <a:lnTo>
                    <a:pt x="3400113" y="3943829"/>
                  </a:lnTo>
                  <a:lnTo>
                    <a:pt x="3443824" y="3958248"/>
                  </a:lnTo>
                  <a:lnTo>
                    <a:pt x="3487709" y="3972282"/>
                  </a:lnTo>
                  <a:lnTo>
                    <a:pt x="3531766" y="3985930"/>
                  </a:lnTo>
                  <a:lnTo>
                    <a:pt x="3620385" y="4012058"/>
                  </a:lnTo>
                  <a:lnTo>
                    <a:pt x="3709666" y="4036616"/>
                  </a:lnTo>
                  <a:lnTo>
                    <a:pt x="3799593" y="4059588"/>
                  </a:lnTo>
                  <a:lnTo>
                    <a:pt x="3890149" y="4080958"/>
                  </a:lnTo>
                  <a:lnTo>
                    <a:pt x="3981319" y="4100710"/>
                  </a:lnTo>
                  <a:lnTo>
                    <a:pt x="4073087" y="4118828"/>
                  </a:lnTo>
                  <a:lnTo>
                    <a:pt x="4165437" y="4135296"/>
                  </a:lnTo>
                  <a:lnTo>
                    <a:pt x="4258354" y="4150098"/>
                  </a:lnTo>
                  <a:lnTo>
                    <a:pt x="4351820" y="4163219"/>
                  </a:lnTo>
                  <a:lnTo>
                    <a:pt x="4445820" y="4174642"/>
                  </a:lnTo>
                  <a:lnTo>
                    <a:pt x="4540339" y="4184351"/>
                  </a:lnTo>
                  <a:lnTo>
                    <a:pt x="4635360" y="4192330"/>
                  </a:lnTo>
                  <a:lnTo>
                    <a:pt x="4730867" y="4198565"/>
                  </a:lnTo>
                  <a:lnTo>
                    <a:pt x="4826844" y="4203037"/>
                  </a:lnTo>
                  <a:lnTo>
                    <a:pt x="4923276" y="4205732"/>
                  </a:lnTo>
                  <a:lnTo>
                    <a:pt x="5020142" y="4206634"/>
                  </a:lnTo>
                  <a:lnTo>
                    <a:pt x="5020142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15262997" y="245928"/>
            <a:ext cx="2462530" cy="1077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fr-CA" sz="690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É</a:t>
            </a:r>
            <a:r>
              <a:rPr sz="6900" b="1" spc="-10" dirty="0">
                <a:solidFill>
                  <a:srgbClr val="FFFFFF"/>
                </a:solidFill>
                <a:latin typeface="Century Gothic Pro"/>
                <a:cs typeface="Century Gothic Pro"/>
              </a:rPr>
              <a:t>tape</a:t>
            </a:r>
            <a:endParaRPr sz="6900" dirty="0">
              <a:latin typeface="Century Gothic Pro"/>
              <a:cs typeface="Century Gothic Pro"/>
            </a:endParaRPr>
          </a:p>
        </p:txBody>
      </p:sp>
      <p:sp>
        <p:nvSpPr>
          <p:cNvPr id="9" name="object 9" descr="$PPTXTitle"/>
          <p:cNvSpPr txBox="1">
            <a:spLocks noGrp="1"/>
          </p:cNvSpPr>
          <p:nvPr>
            <p:ph type="title"/>
          </p:nvPr>
        </p:nvSpPr>
        <p:spPr>
          <a:xfrm>
            <a:off x="15944645" y="1122585"/>
            <a:ext cx="1099185" cy="23266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5100" spc="-50" dirty="0"/>
              <a:t>6</a:t>
            </a:r>
            <a:endParaRPr sz="15100" dirty="0"/>
          </a:p>
        </p:txBody>
      </p:sp>
      <p:grpSp>
        <p:nvGrpSpPr>
          <p:cNvPr id="10" name="object 10"/>
          <p:cNvGrpSpPr/>
          <p:nvPr/>
        </p:nvGrpSpPr>
        <p:grpSpPr>
          <a:xfrm>
            <a:off x="-2227408" y="-120917"/>
            <a:ext cx="6852920" cy="3467735"/>
            <a:chOff x="-80467" y="-80467"/>
            <a:chExt cx="6852920" cy="3467735"/>
          </a:xfrm>
        </p:grpSpPr>
        <p:sp>
          <p:nvSpPr>
            <p:cNvPr id="11" name="object 11"/>
            <p:cNvSpPr/>
            <p:nvPr/>
          </p:nvSpPr>
          <p:spPr>
            <a:xfrm>
              <a:off x="0" y="0"/>
              <a:ext cx="5153660" cy="3387725"/>
            </a:xfrm>
            <a:custGeom>
              <a:avLst/>
              <a:gdLst/>
              <a:ahLst/>
              <a:cxnLst/>
              <a:rect l="l" t="t" r="r" b="b"/>
              <a:pathLst>
                <a:path w="5153660" h="3387725">
                  <a:moveTo>
                    <a:pt x="5153645" y="0"/>
                  </a:moveTo>
                  <a:lnTo>
                    <a:pt x="0" y="0"/>
                  </a:lnTo>
                  <a:lnTo>
                    <a:pt x="0" y="3375227"/>
                  </a:lnTo>
                  <a:lnTo>
                    <a:pt x="60695" y="3379026"/>
                  </a:lnTo>
                  <a:lnTo>
                    <a:pt x="156672" y="3383499"/>
                  </a:lnTo>
                  <a:lnTo>
                    <a:pt x="253104" y="3386194"/>
                  </a:lnTo>
                  <a:lnTo>
                    <a:pt x="349975" y="3387096"/>
                  </a:lnTo>
                  <a:lnTo>
                    <a:pt x="446845" y="3386194"/>
                  </a:lnTo>
                  <a:lnTo>
                    <a:pt x="543277" y="3383499"/>
                  </a:lnTo>
                  <a:lnTo>
                    <a:pt x="639255" y="3379026"/>
                  </a:lnTo>
                  <a:lnTo>
                    <a:pt x="734762" y="3372792"/>
                  </a:lnTo>
                  <a:lnTo>
                    <a:pt x="829783" y="3364812"/>
                  </a:lnTo>
                  <a:lnTo>
                    <a:pt x="924302" y="3355103"/>
                  </a:lnTo>
                  <a:lnTo>
                    <a:pt x="1018302" y="3343680"/>
                  </a:lnTo>
                  <a:lnTo>
                    <a:pt x="1111768" y="3330560"/>
                  </a:lnTo>
                  <a:lnTo>
                    <a:pt x="1204685" y="3315757"/>
                  </a:lnTo>
                  <a:lnTo>
                    <a:pt x="1297035" y="3299289"/>
                  </a:lnTo>
                  <a:lnTo>
                    <a:pt x="1388803" y="3281171"/>
                  </a:lnTo>
                  <a:lnTo>
                    <a:pt x="1479973" y="3261420"/>
                  </a:lnTo>
                  <a:lnTo>
                    <a:pt x="1570530" y="3240050"/>
                  </a:lnTo>
                  <a:lnTo>
                    <a:pt x="1660456" y="3217078"/>
                  </a:lnTo>
                  <a:lnTo>
                    <a:pt x="1749737" y="3192520"/>
                  </a:lnTo>
                  <a:lnTo>
                    <a:pt x="1838357" y="3166392"/>
                  </a:lnTo>
                  <a:lnTo>
                    <a:pt x="1882413" y="3152744"/>
                  </a:lnTo>
                  <a:lnTo>
                    <a:pt x="1926299" y="3138709"/>
                  </a:lnTo>
                  <a:lnTo>
                    <a:pt x="1970010" y="3124290"/>
                  </a:lnTo>
                  <a:lnTo>
                    <a:pt x="2013547" y="3109489"/>
                  </a:lnTo>
                  <a:lnTo>
                    <a:pt x="2056906" y="3094306"/>
                  </a:lnTo>
                  <a:lnTo>
                    <a:pt x="2100086" y="3078745"/>
                  </a:lnTo>
                  <a:lnTo>
                    <a:pt x="2143084" y="3062808"/>
                  </a:lnTo>
                  <a:lnTo>
                    <a:pt x="2185899" y="3046496"/>
                  </a:lnTo>
                  <a:lnTo>
                    <a:pt x="2228529" y="3029811"/>
                  </a:lnTo>
                  <a:lnTo>
                    <a:pt x="2270971" y="3012756"/>
                  </a:lnTo>
                  <a:lnTo>
                    <a:pt x="2313224" y="2995332"/>
                  </a:lnTo>
                  <a:lnTo>
                    <a:pt x="2355286" y="2977541"/>
                  </a:lnTo>
                  <a:lnTo>
                    <a:pt x="2397154" y="2959386"/>
                  </a:lnTo>
                  <a:lnTo>
                    <a:pt x="2438827" y="2940868"/>
                  </a:lnTo>
                  <a:lnTo>
                    <a:pt x="2480303" y="2921990"/>
                  </a:lnTo>
                  <a:lnTo>
                    <a:pt x="2521579" y="2902753"/>
                  </a:lnTo>
                  <a:lnTo>
                    <a:pt x="2562655" y="2883159"/>
                  </a:lnTo>
                  <a:lnTo>
                    <a:pt x="2603527" y="2863210"/>
                  </a:lnTo>
                  <a:lnTo>
                    <a:pt x="2644193" y="2842909"/>
                  </a:lnTo>
                  <a:lnTo>
                    <a:pt x="2684653" y="2822257"/>
                  </a:lnTo>
                  <a:lnTo>
                    <a:pt x="2724903" y="2801256"/>
                  </a:lnTo>
                  <a:lnTo>
                    <a:pt x="2764942" y="2779909"/>
                  </a:lnTo>
                  <a:lnTo>
                    <a:pt x="2804768" y="2758217"/>
                  </a:lnTo>
                  <a:lnTo>
                    <a:pt x="2844378" y="2736182"/>
                  </a:lnTo>
                  <a:lnTo>
                    <a:pt x="2883772" y="2713806"/>
                  </a:lnTo>
                  <a:lnTo>
                    <a:pt x="2922946" y="2691092"/>
                  </a:lnTo>
                  <a:lnTo>
                    <a:pt x="2961899" y="2668040"/>
                  </a:lnTo>
                  <a:lnTo>
                    <a:pt x="3000628" y="2644655"/>
                  </a:lnTo>
                  <a:lnTo>
                    <a:pt x="3039133" y="2620936"/>
                  </a:lnTo>
                  <a:lnTo>
                    <a:pt x="3077410" y="2596886"/>
                  </a:lnTo>
                  <a:lnTo>
                    <a:pt x="3115458" y="2572508"/>
                  </a:lnTo>
                  <a:lnTo>
                    <a:pt x="3153275" y="2547803"/>
                  </a:lnTo>
                  <a:lnTo>
                    <a:pt x="3190859" y="2522773"/>
                  </a:lnTo>
                  <a:lnTo>
                    <a:pt x="3228208" y="2497421"/>
                  </a:lnTo>
                  <a:lnTo>
                    <a:pt x="3265320" y="2471747"/>
                  </a:lnTo>
                  <a:lnTo>
                    <a:pt x="3302192" y="2445755"/>
                  </a:lnTo>
                  <a:lnTo>
                    <a:pt x="3338823" y="2419446"/>
                  </a:lnTo>
                  <a:lnTo>
                    <a:pt x="3375212" y="2392822"/>
                  </a:lnTo>
                  <a:lnTo>
                    <a:pt x="3411355" y="2365885"/>
                  </a:lnTo>
                  <a:lnTo>
                    <a:pt x="3447251" y="2338637"/>
                  </a:lnTo>
                  <a:lnTo>
                    <a:pt x="3482898" y="2311081"/>
                  </a:lnTo>
                  <a:lnTo>
                    <a:pt x="3518293" y="2283217"/>
                  </a:lnTo>
                  <a:lnTo>
                    <a:pt x="3553436" y="2255049"/>
                  </a:lnTo>
                  <a:lnTo>
                    <a:pt x="3588324" y="2226578"/>
                  </a:lnTo>
                  <a:lnTo>
                    <a:pt x="3622955" y="2197806"/>
                  </a:lnTo>
                  <a:lnTo>
                    <a:pt x="3657326" y="2168735"/>
                  </a:lnTo>
                  <a:lnTo>
                    <a:pt x="3691437" y="2139367"/>
                  </a:lnTo>
                  <a:lnTo>
                    <a:pt x="3725284" y="2109704"/>
                  </a:lnTo>
                  <a:lnTo>
                    <a:pt x="3758867" y="2079749"/>
                  </a:lnTo>
                  <a:lnTo>
                    <a:pt x="3792182" y="2049502"/>
                  </a:lnTo>
                  <a:lnTo>
                    <a:pt x="3825228" y="2018966"/>
                  </a:lnTo>
                  <a:lnTo>
                    <a:pt x="3858004" y="1988144"/>
                  </a:lnTo>
                  <a:lnTo>
                    <a:pt x="3890506" y="1957036"/>
                  </a:lnTo>
                  <a:lnTo>
                    <a:pt x="3922734" y="1925646"/>
                  </a:lnTo>
                  <a:lnTo>
                    <a:pt x="3954684" y="1893974"/>
                  </a:lnTo>
                  <a:lnTo>
                    <a:pt x="3986355" y="1862024"/>
                  </a:lnTo>
                  <a:lnTo>
                    <a:pt x="4017746" y="1829797"/>
                  </a:lnTo>
                  <a:lnTo>
                    <a:pt x="4048853" y="1797294"/>
                  </a:lnTo>
                  <a:lnTo>
                    <a:pt x="4079676" y="1764519"/>
                  </a:lnTo>
                  <a:lnTo>
                    <a:pt x="4110211" y="1731472"/>
                  </a:lnTo>
                  <a:lnTo>
                    <a:pt x="4140458" y="1698157"/>
                  </a:lnTo>
                  <a:lnTo>
                    <a:pt x="4170414" y="1664574"/>
                  </a:lnTo>
                  <a:lnTo>
                    <a:pt x="4200077" y="1630727"/>
                  </a:lnTo>
                  <a:lnTo>
                    <a:pt x="4229445" y="1596616"/>
                  </a:lnTo>
                  <a:lnTo>
                    <a:pt x="4258516" y="1562245"/>
                  </a:lnTo>
                  <a:lnTo>
                    <a:pt x="4287288" y="1527614"/>
                  </a:lnTo>
                  <a:lnTo>
                    <a:pt x="4315759" y="1492727"/>
                  </a:lnTo>
                  <a:lnTo>
                    <a:pt x="4343927" y="1457584"/>
                  </a:lnTo>
                  <a:lnTo>
                    <a:pt x="4371790" y="1422188"/>
                  </a:lnTo>
                  <a:lnTo>
                    <a:pt x="4399347" y="1386541"/>
                  </a:lnTo>
                  <a:lnTo>
                    <a:pt x="4426595" y="1350645"/>
                  </a:lnTo>
                  <a:lnTo>
                    <a:pt x="4453531" y="1314502"/>
                  </a:lnTo>
                  <a:lnTo>
                    <a:pt x="4480155" y="1278114"/>
                  </a:lnTo>
                  <a:lnTo>
                    <a:pt x="4506465" y="1241482"/>
                  </a:lnTo>
                  <a:lnTo>
                    <a:pt x="4532457" y="1204610"/>
                  </a:lnTo>
                  <a:lnTo>
                    <a:pt x="4558130" y="1167498"/>
                  </a:lnTo>
                  <a:lnTo>
                    <a:pt x="4583483" y="1130150"/>
                  </a:lnTo>
                  <a:lnTo>
                    <a:pt x="4608513" y="1092566"/>
                  </a:lnTo>
                  <a:lnTo>
                    <a:pt x="4633218" y="1054749"/>
                  </a:lnTo>
                  <a:lnTo>
                    <a:pt x="4657596" y="1016701"/>
                  </a:lnTo>
                  <a:lnTo>
                    <a:pt x="4681646" y="978423"/>
                  </a:lnTo>
                  <a:lnTo>
                    <a:pt x="4705364" y="939919"/>
                  </a:lnTo>
                  <a:lnTo>
                    <a:pt x="4728750" y="901189"/>
                  </a:lnTo>
                  <a:lnTo>
                    <a:pt x="4751801" y="862236"/>
                  </a:lnTo>
                  <a:lnTo>
                    <a:pt x="4774516" y="823062"/>
                  </a:lnTo>
                  <a:lnTo>
                    <a:pt x="4796891" y="783669"/>
                  </a:lnTo>
                  <a:lnTo>
                    <a:pt x="4818926" y="744058"/>
                  </a:lnTo>
                  <a:lnTo>
                    <a:pt x="4840618" y="704232"/>
                  </a:lnTo>
                  <a:lnTo>
                    <a:pt x="4861966" y="664193"/>
                  </a:lnTo>
                  <a:lnTo>
                    <a:pt x="4882966" y="623943"/>
                  </a:lnTo>
                  <a:lnTo>
                    <a:pt x="4903618" y="583484"/>
                  </a:lnTo>
                  <a:lnTo>
                    <a:pt x="4923920" y="542817"/>
                  </a:lnTo>
                  <a:lnTo>
                    <a:pt x="4943868" y="501945"/>
                  </a:lnTo>
                  <a:lnTo>
                    <a:pt x="4963462" y="460870"/>
                  </a:lnTo>
                  <a:lnTo>
                    <a:pt x="4982699" y="419593"/>
                  </a:lnTo>
                  <a:lnTo>
                    <a:pt x="5001578" y="378118"/>
                  </a:lnTo>
                  <a:lnTo>
                    <a:pt x="5020096" y="336444"/>
                  </a:lnTo>
                  <a:lnTo>
                    <a:pt x="5038251" y="294576"/>
                  </a:lnTo>
                  <a:lnTo>
                    <a:pt x="5056042" y="252514"/>
                  </a:lnTo>
                  <a:lnTo>
                    <a:pt x="5073466" y="210261"/>
                  </a:lnTo>
                  <a:lnTo>
                    <a:pt x="5090521" y="167819"/>
                  </a:lnTo>
                  <a:lnTo>
                    <a:pt x="5107206" y="125189"/>
                  </a:lnTo>
                  <a:lnTo>
                    <a:pt x="5123518" y="82374"/>
                  </a:lnTo>
                  <a:lnTo>
                    <a:pt x="5139455" y="39376"/>
                  </a:lnTo>
                  <a:lnTo>
                    <a:pt x="5153645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0" y="0"/>
              <a:ext cx="6692265" cy="2226945"/>
            </a:xfrm>
            <a:custGeom>
              <a:avLst/>
              <a:gdLst/>
              <a:ahLst/>
              <a:cxnLst/>
              <a:rect l="l" t="t" r="r" b="b"/>
              <a:pathLst>
                <a:path w="6692265" h="2226945">
                  <a:moveTo>
                    <a:pt x="6691918" y="0"/>
                  </a:moveTo>
                  <a:lnTo>
                    <a:pt x="6652921" y="36569"/>
                  </a:lnTo>
                  <a:lnTo>
                    <a:pt x="6619974" y="66851"/>
                  </a:lnTo>
                  <a:lnTo>
                    <a:pt x="6586633" y="96976"/>
                  </a:lnTo>
                  <a:lnTo>
                    <a:pt x="6552901" y="126942"/>
                  </a:lnTo>
                  <a:lnTo>
                    <a:pt x="6518780" y="156749"/>
                  </a:lnTo>
                  <a:lnTo>
                    <a:pt x="6484271" y="186394"/>
                  </a:lnTo>
                  <a:lnTo>
                    <a:pt x="6449378" y="215878"/>
                  </a:lnTo>
                  <a:lnTo>
                    <a:pt x="6414101" y="245199"/>
                  </a:lnTo>
                  <a:lnTo>
                    <a:pt x="6378444" y="274355"/>
                  </a:lnTo>
                  <a:lnTo>
                    <a:pt x="6342408" y="303345"/>
                  </a:lnTo>
                  <a:lnTo>
                    <a:pt x="6305995" y="332169"/>
                  </a:lnTo>
                  <a:lnTo>
                    <a:pt x="6269208" y="360825"/>
                  </a:lnTo>
                  <a:lnTo>
                    <a:pt x="6232048" y="389311"/>
                  </a:lnTo>
                  <a:lnTo>
                    <a:pt x="6194517" y="417627"/>
                  </a:lnTo>
                  <a:lnTo>
                    <a:pt x="6156618" y="445772"/>
                  </a:lnTo>
                  <a:lnTo>
                    <a:pt x="6118352" y="473744"/>
                  </a:lnTo>
                  <a:lnTo>
                    <a:pt x="6079723" y="501541"/>
                  </a:lnTo>
                  <a:lnTo>
                    <a:pt x="6040730" y="529164"/>
                  </a:lnTo>
                  <a:lnTo>
                    <a:pt x="6001378" y="556611"/>
                  </a:lnTo>
                  <a:lnTo>
                    <a:pt x="5961668" y="583879"/>
                  </a:lnTo>
                  <a:lnTo>
                    <a:pt x="5921601" y="610970"/>
                  </a:lnTo>
                  <a:lnTo>
                    <a:pt x="5881181" y="637880"/>
                  </a:lnTo>
                  <a:lnTo>
                    <a:pt x="5840409" y="664609"/>
                  </a:lnTo>
                  <a:lnTo>
                    <a:pt x="5799286" y="691156"/>
                  </a:lnTo>
                  <a:lnTo>
                    <a:pt x="5757817" y="717519"/>
                  </a:lnTo>
                  <a:lnTo>
                    <a:pt x="5716001" y="743698"/>
                  </a:lnTo>
                  <a:lnTo>
                    <a:pt x="5673842" y="769691"/>
                  </a:lnTo>
                  <a:lnTo>
                    <a:pt x="5631341" y="795497"/>
                  </a:lnTo>
                  <a:lnTo>
                    <a:pt x="5588501" y="821114"/>
                  </a:lnTo>
                  <a:lnTo>
                    <a:pt x="5545323" y="846542"/>
                  </a:lnTo>
                  <a:lnTo>
                    <a:pt x="5501810" y="871780"/>
                  </a:lnTo>
                  <a:lnTo>
                    <a:pt x="5457964" y="896826"/>
                  </a:lnTo>
                  <a:lnTo>
                    <a:pt x="5413786" y="921678"/>
                  </a:lnTo>
                  <a:lnTo>
                    <a:pt x="5369280" y="946337"/>
                  </a:lnTo>
                  <a:lnTo>
                    <a:pt x="5324446" y="970800"/>
                  </a:lnTo>
                  <a:lnTo>
                    <a:pt x="5279287" y="995066"/>
                  </a:lnTo>
                  <a:lnTo>
                    <a:pt x="5233806" y="1019135"/>
                  </a:lnTo>
                  <a:lnTo>
                    <a:pt x="5188003" y="1043004"/>
                  </a:lnTo>
                  <a:lnTo>
                    <a:pt x="5141882" y="1066674"/>
                  </a:lnTo>
                  <a:lnTo>
                    <a:pt x="5095444" y="1090142"/>
                  </a:lnTo>
                  <a:lnTo>
                    <a:pt x="5048692" y="1113408"/>
                  </a:lnTo>
                  <a:lnTo>
                    <a:pt x="5001627" y="1136469"/>
                  </a:lnTo>
                  <a:lnTo>
                    <a:pt x="4954251" y="1159326"/>
                  </a:lnTo>
                  <a:lnTo>
                    <a:pt x="4906567" y="1181977"/>
                  </a:lnTo>
                  <a:lnTo>
                    <a:pt x="4858577" y="1204421"/>
                  </a:lnTo>
                  <a:lnTo>
                    <a:pt x="4810282" y="1226656"/>
                  </a:lnTo>
                  <a:lnTo>
                    <a:pt x="4761686" y="1248681"/>
                  </a:lnTo>
                  <a:lnTo>
                    <a:pt x="4712789" y="1270495"/>
                  </a:lnTo>
                  <a:lnTo>
                    <a:pt x="4663594" y="1292097"/>
                  </a:lnTo>
                  <a:lnTo>
                    <a:pt x="4614103" y="1313486"/>
                  </a:lnTo>
                  <a:lnTo>
                    <a:pt x="4564318" y="1334661"/>
                  </a:lnTo>
                  <a:lnTo>
                    <a:pt x="4514241" y="1355620"/>
                  </a:lnTo>
                  <a:lnTo>
                    <a:pt x="4463874" y="1376362"/>
                  </a:lnTo>
                  <a:lnTo>
                    <a:pt x="4413220" y="1396886"/>
                  </a:lnTo>
                  <a:lnTo>
                    <a:pt x="4362280" y="1417191"/>
                  </a:lnTo>
                  <a:lnTo>
                    <a:pt x="4311057" y="1437275"/>
                  </a:lnTo>
                  <a:lnTo>
                    <a:pt x="4259552" y="1457138"/>
                  </a:lnTo>
                  <a:lnTo>
                    <a:pt x="4207767" y="1476777"/>
                  </a:lnTo>
                  <a:lnTo>
                    <a:pt x="4155705" y="1496193"/>
                  </a:lnTo>
                  <a:lnTo>
                    <a:pt x="4103368" y="1515384"/>
                  </a:lnTo>
                  <a:lnTo>
                    <a:pt x="4050758" y="1534348"/>
                  </a:lnTo>
                  <a:lnTo>
                    <a:pt x="3997877" y="1553085"/>
                  </a:lnTo>
                  <a:lnTo>
                    <a:pt x="3944726" y="1571593"/>
                  </a:lnTo>
                  <a:lnTo>
                    <a:pt x="3891309" y="1589871"/>
                  </a:lnTo>
                  <a:lnTo>
                    <a:pt x="3837626" y="1607918"/>
                  </a:lnTo>
                  <a:lnTo>
                    <a:pt x="3783681" y="1625732"/>
                  </a:lnTo>
                  <a:lnTo>
                    <a:pt x="3729475" y="1643313"/>
                  </a:lnTo>
                  <a:lnTo>
                    <a:pt x="3675010" y="1660659"/>
                  </a:lnTo>
                  <a:lnTo>
                    <a:pt x="3620288" y="1677769"/>
                  </a:lnTo>
                  <a:lnTo>
                    <a:pt x="3565312" y="1694642"/>
                  </a:lnTo>
                  <a:lnTo>
                    <a:pt x="3510084" y="1711277"/>
                  </a:lnTo>
                  <a:lnTo>
                    <a:pt x="3454605" y="1727673"/>
                  </a:lnTo>
                  <a:lnTo>
                    <a:pt x="3398877" y="1743827"/>
                  </a:lnTo>
                  <a:lnTo>
                    <a:pt x="3342904" y="1759740"/>
                  </a:lnTo>
                  <a:lnTo>
                    <a:pt x="3286686" y="1775410"/>
                  </a:lnTo>
                  <a:lnTo>
                    <a:pt x="3230226" y="1790835"/>
                  </a:lnTo>
                  <a:lnTo>
                    <a:pt x="3173525" y="1806015"/>
                  </a:lnTo>
                  <a:lnTo>
                    <a:pt x="3116587" y="1820948"/>
                  </a:lnTo>
                  <a:lnTo>
                    <a:pt x="3059413" y="1835634"/>
                  </a:lnTo>
                  <a:lnTo>
                    <a:pt x="3002005" y="1850070"/>
                  </a:lnTo>
                  <a:lnTo>
                    <a:pt x="2944365" y="1864257"/>
                  </a:lnTo>
                  <a:lnTo>
                    <a:pt x="2886496" y="1878191"/>
                  </a:lnTo>
                  <a:lnTo>
                    <a:pt x="2828398" y="1891873"/>
                  </a:lnTo>
                  <a:lnTo>
                    <a:pt x="2770076" y="1905302"/>
                  </a:lnTo>
                  <a:lnTo>
                    <a:pt x="2711529" y="1918475"/>
                  </a:lnTo>
                  <a:lnTo>
                    <a:pt x="2652761" y="1931392"/>
                  </a:lnTo>
                  <a:lnTo>
                    <a:pt x="2593774" y="1944052"/>
                  </a:lnTo>
                  <a:lnTo>
                    <a:pt x="2534570" y="1956454"/>
                  </a:lnTo>
                  <a:lnTo>
                    <a:pt x="2475150" y="1968595"/>
                  </a:lnTo>
                  <a:lnTo>
                    <a:pt x="2415517" y="1980476"/>
                  </a:lnTo>
                  <a:lnTo>
                    <a:pt x="2355673" y="1992094"/>
                  </a:lnTo>
                  <a:lnTo>
                    <a:pt x="2295620" y="2003449"/>
                  </a:lnTo>
                  <a:lnTo>
                    <a:pt x="2235360" y="2014540"/>
                  </a:lnTo>
                  <a:lnTo>
                    <a:pt x="2174895" y="2025364"/>
                  </a:lnTo>
                  <a:lnTo>
                    <a:pt x="2114228" y="2035922"/>
                  </a:lnTo>
                  <a:lnTo>
                    <a:pt x="2053359" y="2046212"/>
                  </a:lnTo>
                  <a:lnTo>
                    <a:pt x="1992292" y="2056233"/>
                  </a:lnTo>
                  <a:lnTo>
                    <a:pt x="1931028" y="2065983"/>
                  </a:lnTo>
                  <a:lnTo>
                    <a:pt x="1869570" y="2075461"/>
                  </a:lnTo>
                  <a:lnTo>
                    <a:pt x="1807919" y="2084666"/>
                  </a:lnTo>
                  <a:lnTo>
                    <a:pt x="1746078" y="2093598"/>
                  </a:lnTo>
                  <a:lnTo>
                    <a:pt x="1684049" y="2102254"/>
                  </a:lnTo>
                  <a:lnTo>
                    <a:pt x="1621833" y="2110634"/>
                  </a:lnTo>
                  <a:lnTo>
                    <a:pt x="1559433" y="2118736"/>
                  </a:lnTo>
                  <a:lnTo>
                    <a:pt x="1496851" y="2126559"/>
                  </a:lnTo>
                  <a:lnTo>
                    <a:pt x="1434089" y="2134102"/>
                  </a:lnTo>
                  <a:lnTo>
                    <a:pt x="1371149" y="2141364"/>
                  </a:lnTo>
                  <a:lnTo>
                    <a:pt x="1308033" y="2148344"/>
                  </a:lnTo>
                  <a:lnTo>
                    <a:pt x="1244744" y="2155040"/>
                  </a:lnTo>
                  <a:lnTo>
                    <a:pt x="1181282" y="2161451"/>
                  </a:lnTo>
                  <a:lnTo>
                    <a:pt x="1117651" y="2167576"/>
                  </a:lnTo>
                  <a:lnTo>
                    <a:pt x="1053852" y="2173414"/>
                  </a:lnTo>
                  <a:lnTo>
                    <a:pt x="989888" y="2178964"/>
                  </a:lnTo>
                  <a:lnTo>
                    <a:pt x="925760" y="2184224"/>
                  </a:lnTo>
                  <a:lnTo>
                    <a:pt x="861471" y="2189193"/>
                  </a:lnTo>
                  <a:lnTo>
                    <a:pt x="797023" y="2193871"/>
                  </a:lnTo>
                  <a:lnTo>
                    <a:pt x="732417" y="2198255"/>
                  </a:lnTo>
                  <a:lnTo>
                    <a:pt x="667656" y="2202345"/>
                  </a:lnTo>
                  <a:lnTo>
                    <a:pt x="602742" y="2206140"/>
                  </a:lnTo>
                  <a:lnTo>
                    <a:pt x="537677" y="2209637"/>
                  </a:lnTo>
                  <a:lnTo>
                    <a:pt x="472463" y="2212837"/>
                  </a:lnTo>
                  <a:lnTo>
                    <a:pt x="407102" y="2215738"/>
                  </a:lnTo>
                  <a:lnTo>
                    <a:pt x="341596" y="2218338"/>
                  </a:lnTo>
                  <a:lnTo>
                    <a:pt x="275947" y="2220637"/>
                  </a:lnTo>
                  <a:lnTo>
                    <a:pt x="210158" y="2222634"/>
                  </a:lnTo>
                  <a:lnTo>
                    <a:pt x="144230" y="2224326"/>
                  </a:lnTo>
                  <a:lnTo>
                    <a:pt x="78165" y="2225714"/>
                  </a:lnTo>
                  <a:lnTo>
                    <a:pt x="11966" y="2226795"/>
                  </a:lnTo>
                  <a:lnTo>
                    <a:pt x="0" y="2226935"/>
                  </a:lnTo>
                </a:path>
              </a:pathLst>
            </a:custGeom>
            <a:ln w="160934">
              <a:solidFill>
                <a:srgbClr val="01335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3" name="object 3">
            <a:extLst>
              <a:ext uri="{FF2B5EF4-FFF2-40B4-BE49-F238E27FC236}">
                <a16:creationId xmlns:a16="http://schemas.microsoft.com/office/drawing/2014/main" id="{0B3E13F5-620E-A29C-7508-F653801E5C53}"/>
              </a:ext>
            </a:extLst>
          </p:cNvPr>
          <p:cNvGrpSpPr/>
          <p:nvPr/>
        </p:nvGrpSpPr>
        <p:grpSpPr>
          <a:xfrm>
            <a:off x="2286000" y="1572126"/>
            <a:ext cx="11582400" cy="8709850"/>
            <a:chOff x="4946376" y="249614"/>
            <a:chExt cx="13422630" cy="10037445"/>
          </a:xfrm>
        </p:grpSpPr>
        <p:sp>
          <p:nvSpPr>
            <p:cNvPr id="13" name="object 4">
              <a:extLst>
                <a:ext uri="{FF2B5EF4-FFF2-40B4-BE49-F238E27FC236}">
                  <a16:creationId xmlns:a16="http://schemas.microsoft.com/office/drawing/2014/main" id="{97C387C9-EEA8-C3CF-C20A-FFCE8F493D5C}"/>
                </a:ext>
              </a:extLst>
            </p:cNvPr>
            <p:cNvSpPr/>
            <p:nvPr/>
          </p:nvSpPr>
          <p:spPr>
            <a:xfrm>
              <a:off x="5027339" y="330577"/>
              <a:ext cx="11566525" cy="8549640"/>
            </a:xfrm>
            <a:custGeom>
              <a:avLst/>
              <a:gdLst/>
              <a:ahLst/>
              <a:cxnLst/>
              <a:rect l="l" t="t" r="r" b="b"/>
              <a:pathLst>
                <a:path w="11566525" h="8549640">
                  <a:moveTo>
                    <a:pt x="1165288" y="0"/>
                  </a:moveTo>
                  <a:lnTo>
                    <a:pt x="10400817" y="0"/>
                  </a:lnTo>
                  <a:lnTo>
                    <a:pt x="10415104" y="88"/>
                  </a:lnTo>
                  <a:lnTo>
                    <a:pt x="10457967" y="1409"/>
                  </a:lnTo>
                  <a:lnTo>
                    <a:pt x="10500781" y="4299"/>
                  </a:lnTo>
                  <a:lnTo>
                    <a:pt x="10543460" y="8764"/>
                  </a:lnTo>
                  <a:lnTo>
                    <a:pt x="10585923" y="14794"/>
                  </a:lnTo>
                  <a:lnTo>
                    <a:pt x="10628096" y="22390"/>
                  </a:lnTo>
                  <a:lnTo>
                    <a:pt x="10670025" y="31534"/>
                  </a:lnTo>
                  <a:lnTo>
                    <a:pt x="10711603" y="42213"/>
                  </a:lnTo>
                  <a:lnTo>
                    <a:pt x="10752701" y="54413"/>
                  </a:lnTo>
                  <a:lnTo>
                    <a:pt x="10793349" y="68122"/>
                  </a:lnTo>
                  <a:lnTo>
                    <a:pt x="10833461" y="83310"/>
                  </a:lnTo>
                  <a:lnTo>
                    <a:pt x="10873003" y="99966"/>
                  </a:lnTo>
                  <a:lnTo>
                    <a:pt x="10911888" y="118067"/>
                  </a:lnTo>
                  <a:lnTo>
                    <a:pt x="10950130" y="137591"/>
                  </a:lnTo>
                  <a:lnTo>
                    <a:pt x="10987563" y="158508"/>
                  </a:lnTo>
                  <a:lnTo>
                    <a:pt x="11024235" y="180789"/>
                  </a:lnTo>
                  <a:lnTo>
                    <a:pt x="11060053" y="204408"/>
                  </a:lnTo>
                  <a:lnTo>
                    <a:pt x="11094999" y="229323"/>
                  </a:lnTo>
                  <a:lnTo>
                    <a:pt x="11128957" y="255502"/>
                  </a:lnTo>
                  <a:lnTo>
                    <a:pt x="11161945" y="282922"/>
                  </a:lnTo>
                  <a:lnTo>
                    <a:pt x="11193909" y="311533"/>
                  </a:lnTo>
                  <a:lnTo>
                    <a:pt x="11224729" y="341299"/>
                  </a:lnTo>
                  <a:lnTo>
                    <a:pt x="11254578" y="372187"/>
                  </a:lnTo>
                  <a:lnTo>
                    <a:pt x="11283172" y="404152"/>
                  </a:lnTo>
                  <a:lnTo>
                    <a:pt x="11310587" y="437145"/>
                  </a:lnTo>
                  <a:lnTo>
                    <a:pt x="11336743" y="471131"/>
                  </a:lnTo>
                  <a:lnTo>
                    <a:pt x="11361680" y="506048"/>
                  </a:lnTo>
                  <a:lnTo>
                    <a:pt x="11385307" y="541862"/>
                  </a:lnTo>
                  <a:lnTo>
                    <a:pt x="11407580" y="578522"/>
                  </a:lnTo>
                  <a:lnTo>
                    <a:pt x="11428476" y="615975"/>
                  </a:lnTo>
                  <a:lnTo>
                    <a:pt x="11448014" y="654173"/>
                  </a:lnTo>
                  <a:lnTo>
                    <a:pt x="11466121" y="693067"/>
                  </a:lnTo>
                  <a:lnTo>
                    <a:pt x="11482738" y="732597"/>
                  </a:lnTo>
                  <a:lnTo>
                    <a:pt x="11498008" y="772718"/>
                  </a:lnTo>
                  <a:lnTo>
                    <a:pt x="11511688" y="813364"/>
                  </a:lnTo>
                  <a:lnTo>
                    <a:pt x="11523868" y="854492"/>
                  </a:lnTo>
                  <a:lnTo>
                    <a:pt x="11534548" y="896038"/>
                  </a:lnTo>
                  <a:lnTo>
                    <a:pt x="11543728" y="937945"/>
                  </a:lnTo>
                  <a:lnTo>
                    <a:pt x="11551265" y="980170"/>
                  </a:lnTo>
                  <a:lnTo>
                    <a:pt x="11557301" y="1022645"/>
                  </a:lnTo>
                  <a:lnTo>
                    <a:pt x="11561790" y="1065314"/>
                  </a:lnTo>
                  <a:lnTo>
                    <a:pt x="11564683" y="1108113"/>
                  </a:lnTo>
                  <a:lnTo>
                    <a:pt x="11566028" y="1150986"/>
                  </a:lnTo>
                  <a:lnTo>
                    <a:pt x="11566118" y="1165288"/>
                  </a:lnTo>
                  <a:lnTo>
                    <a:pt x="11566118" y="7384160"/>
                  </a:lnTo>
                  <a:lnTo>
                    <a:pt x="11565309" y="7427053"/>
                  </a:lnTo>
                  <a:lnTo>
                    <a:pt x="11562921" y="7469889"/>
                  </a:lnTo>
                  <a:lnTo>
                    <a:pt x="11558980" y="7512610"/>
                  </a:lnTo>
                  <a:lnTo>
                    <a:pt x="11553444" y="7555141"/>
                  </a:lnTo>
                  <a:lnTo>
                    <a:pt x="11546407" y="7597458"/>
                  </a:lnTo>
                  <a:lnTo>
                    <a:pt x="11537775" y="7639480"/>
                  </a:lnTo>
                  <a:lnTo>
                    <a:pt x="11527595" y="7681156"/>
                  </a:lnTo>
                  <a:lnTo>
                    <a:pt x="11515915" y="7722438"/>
                  </a:lnTo>
                  <a:lnTo>
                    <a:pt x="11502735" y="7763243"/>
                  </a:lnTo>
                  <a:lnTo>
                    <a:pt x="11487981" y="7803541"/>
                  </a:lnTo>
                  <a:lnTo>
                    <a:pt x="11471820" y="7843278"/>
                  </a:lnTo>
                  <a:lnTo>
                    <a:pt x="11454193" y="7882382"/>
                  </a:lnTo>
                  <a:lnTo>
                    <a:pt x="11435155" y="7920822"/>
                  </a:lnTo>
                  <a:lnTo>
                    <a:pt x="11414712" y="7958535"/>
                  </a:lnTo>
                  <a:lnTo>
                    <a:pt x="11392871" y="7995466"/>
                  </a:lnTo>
                  <a:lnTo>
                    <a:pt x="11369713" y="8031568"/>
                  </a:lnTo>
                  <a:lnTo>
                    <a:pt x="11345197" y="8066791"/>
                  </a:lnTo>
                  <a:lnTo>
                    <a:pt x="11319440" y="8101082"/>
                  </a:lnTo>
                  <a:lnTo>
                    <a:pt x="11292447" y="8134416"/>
                  </a:lnTo>
                  <a:lnTo>
                    <a:pt x="11264265" y="8166722"/>
                  </a:lnTo>
                  <a:lnTo>
                    <a:pt x="11234809" y="8197974"/>
                  </a:lnTo>
                  <a:lnTo>
                    <a:pt x="11204300" y="8228114"/>
                  </a:lnTo>
                  <a:lnTo>
                    <a:pt x="11172729" y="8257119"/>
                  </a:lnTo>
                  <a:lnTo>
                    <a:pt x="11140059" y="8284933"/>
                  </a:lnTo>
                  <a:lnTo>
                    <a:pt x="11106429" y="8311546"/>
                  </a:lnTo>
                  <a:lnTo>
                    <a:pt x="11071785" y="8336883"/>
                  </a:lnTo>
                  <a:lnTo>
                    <a:pt x="11036284" y="8360934"/>
                  </a:lnTo>
                  <a:lnTo>
                    <a:pt x="10999851" y="8383663"/>
                  </a:lnTo>
                  <a:lnTo>
                    <a:pt x="10962703" y="8405037"/>
                  </a:lnTo>
                  <a:lnTo>
                    <a:pt x="10924719" y="8425029"/>
                  </a:lnTo>
                  <a:lnTo>
                    <a:pt x="10886033" y="8443604"/>
                  </a:lnTo>
                  <a:lnTo>
                    <a:pt x="10846689" y="8460752"/>
                  </a:lnTo>
                  <a:lnTo>
                    <a:pt x="10806791" y="8476438"/>
                  </a:lnTo>
                  <a:lnTo>
                    <a:pt x="10766298" y="8490638"/>
                  </a:lnTo>
                  <a:lnTo>
                    <a:pt x="10725359" y="8503339"/>
                  </a:lnTo>
                  <a:lnTo>
                    <a:pt x="10683913" y="8514524"/>
                  </a:lnTo>
                  <a:lnTo>
                    <a:pt x="10642120" y="8524189"/>
                  </a:lnTo>
                  <a:lnTo>
                    <a:pt x="10600013" y="8532291"/>
                  </a:lnTo>
                  <a:lnTo>
                    <a:pt x="10557640" y="8538847"/>
                  </a:lnTo>
                  <a:lnTo>
                    <a:pt x="10515028" y="8543836"/>
                  </a:lnTo>
                  <a:lnTo>
                    <a:pt x="10472249" y="8547261"/>
                  </a:lnTo>
                  <a:lnTo>
                    <a:pt x="10429392" y="8549098"/>
                  </a:lnTo>
                  <a:lnTo>
                    <a:pt x="10400817" y="8549449"/>
                  </a:lnTo>
                  <a:lnTo>
                    <a:pt x="1165288" y="8549449"/>
                  </a:lnTo>
                  <a:lnTo>
                    <a:pt x="1122400" y="8548661"/>
                  </a:lnTo>
                  <a:lnTo>
                    <a:pt x="1079566" y="8546296"/>
                  </a:lnTo>
                  <a:lnTo>
                    <a:pt x="1036849" y="8542348"/>
                  </a:lnTo>
                  <a:lnTo>
                    <a:pt x="994308" y="8536838"/>
                  </a:lnTo>
                  <a:lnTo>
                    <a:pt x="951990" y="8529769"/>
                  </a:lnTo>
                  <a:lnTo>
                    <a:pt x="909972" y="8521144"/>
                  </a:lnTo>
                  <a:lnTo>
                    <a:pt x="868295" y="8510964"/>
                  </a:lnTo>
                  <a:lnTo>
                    <a:pt x="827023" y="8499271"/>
                  </a:lnTo>
                  <a:lnTo>
                    <a:pt x="786213" y="8486073"/>
                  </a:lnTo>
                  <a:lnTo>
                    <a:pt x="745907" y="8471374"/>
                  </a:lnTo>
                  <a:lnTo>
                    <a:pt x="706175" y="8455196"/>
                  </a:lnTo>
                  <a:lnTo>
                    <a:pt x="667067" y="8437562"/>
                  </a:lnTo>
                  <a:lnTo>
                    <a:pt x="628626" y="8418522"/>
                  </a:lnTo>
                  <a:lnTo>
                    <a:pt x="590924" y="8398065"/>
                  </a:lnTo>
                  <a:lnTo>
                    <a:pt x="553994" y="8376236"/>
                  </a:lnTo>
                  <a:lnTo>
                    <a:pt x="517893" y="8353056"/>
                  </a:lnTo>
                  <a:lnTo>
                    <a:pt x="482669" y="8328582"/>
                  </a:lnTo>
                  <a:lnTo>
                    <a:pt x="448363" y="8302818"/>
                  </a:lnTo>
                  <a:lnTo>
                    <a:pt x="415034" y="8275802"/>
                  </a:lnTo>
                  <a:lnTo>
                    <a:pt x="382727" y="8247583"/>
                  </a:lnTo>
                  <a:lnTo>
                    <a:pt x="351475" y="8218193"/>
                  </a:lnTo>
                  <a:lnTo>
                    <a:pt x="321330" y="8187678"/>
                  </a:lnTo>
                  <a:lnTo>
                    <a:pt x="292329" y="8156071"/>
                  </a:lnTo>
                  <a:lnTo>
                    <a:pt x="264502" y="8123415"/>
                  </a:lnTo>
                  <a:lnTo>
                    <a:pt x="237910" y="8089764"/>
                  </a:lnTo>
                  <a:lnTo>
                    <a:pt x="212566" y="8055149"/>
                  </a:lnTo>
                  <a:lnTo>
                    <a:pt x="188510" y="8019626"/>
                  </a:lnTo>
                  <a:lnTo>
                    <a:pt x="165785" y="7983245"/>
                  </a:lnTo>
                  <a:lnTo>
                    <a:pt x="144411" y="7946049"/>
                  </a:lnTo>
                  <a:lnTo>
                    <a:pt x="124418" y="7908089"/>
                  </a:lnTo>
                  <a:lnTo>
                    <a:pt x="105840" y="7869420"/>
                  </a:lnTo>
                  <a:lnTo>
                    <a:pt x="88696" y="7830096"/>
                  </a:lnTo>
                  <a:lnTo>
                    <a:pt x="73023" y="7790167"/>
                  </a:lnTo>
                  <a:lnTo>
                    <a:pt x="58816" y="7749698"/>
                  </a:lnTo>
                  <a:lnTo>
                    <a:pt x="46110" y="7708726"/>
                  </a:lnTo>
                  <a:lnTo>
                    <a:pt x="34925" y="7667307"/>
                  </a:lnTo>
                  <a:lnTo>
                    <a:pt x="25266" y="7625512"/>
                  </a:lnTo>
                  <a:lnTo>
                    <a:pt x="17152" y="7583384"/>
                  </a:lnTo>
                  <a:lnTo>
                    <a:pt x="10601" y="7540986"/>
                  </a:lnTo>
                  <a:lnTo>
                    <a:pt x="5613" y="7498384"/>
                  </a:lnTo>
                  <a:lnTo>
                    <a:pt x="2195" y="7455618"/>
                  </a:lnTo>
                  <a:lnTo>
                    <a:pt x="352" y="7412762"/>
                  </a:lnTo>
                  <a:lnTo>
                    <a:pt x="0" y="7384160"/>
                  </a:lnTo>
                  <a:lnTo>
                    <a:pt x="0" y="1165288"/>
                  </a:lnTo>
                  <a:lnTo>
                    <a:pt x="792" y="1122400"/>
                  </a:lnTo>
                  <a:lnTo>
                    <a:pt x="3159" y="1079566"/>
                  </a:lnTo>
                  <a:lnTo>
                    <a:pt x="7101" y="1036849"/>
                  </a:lnTo>
                  <a:lnTo>
                    <a:pt x="12611" y="994308"/>
                  </a:lnTo>
                  <a:lnTo>
                    <a:pt x="19685" y="951990"/>
                  </a:lnTo>
                  <a:lnTo>
                    <a:pt x="28314" y="909972"/>
                  </a:lnTo>
                  <a:lnTo>
                    <a:pt x="38485" y="868295"/>
                  </a:lnTo>
                  <a:lnTo>
                    <a:pt x="50177" y="827024"/>
                  </a:lnTo>
                  <a:lnTo>
                    <a:pt x="63386" y="786213"/>
                  </a:lnTo>
                  <a:lnTo>
                    <a:pt x="78085" y="745907"/>
                  </a:lnTo>
                  <a:lnTo>
                    <a:pt x="94252" y="706175"/>
                  </a:lnTo>
                  <a:lnTo>
                    <a:pt x="111874" y="667067"/>
                  </a:lnTo>
                  <a:lnTo>
                    <a:pt x="130926" y="628626"/>
                  </a:lnTo>
                  <a:lnTo>
                    <a:pt x="151384" y="590923"/>
                  </a:lnTo>
                  <a:lnTo>
                    <a:pt x="173212" y="553988"/>
                  </a:lnTo>
                  <a:lnTo>
                    <a:pt x="196380" y="517893"/>
                  </a:lnTo>
                  <a:lnTo>
                    <a:pt x="220872" y="482669"/>
                  </a:lnTo>
                  <a:lnTo>
                    <a:pt x="246637" y="448363"/>
                  </a:lnTo>
                  <a:lnTo>
                    <a:pt x="273646" y="415034"/>
                  </a:lnTo>
                  <a:lnTo>
                    <a:pt x="301866" y="382727"/>
                  </a:lnTo>
                  <a:lnTo>
                    <a:pt x="331253" y="351475"/>
                  </a:lnTo>
                  <a:lnTo>
                    <a:pt x="361770" y="321330"/>
                  </a:lnTo>
                  <a:lnTo>
                    <a:pt x="393383" y="292329"/>
                  </a:lnTo>
                  <a:lnTo>
                    <a:pt x="426034" y="264502"/>
                  </a:lnTo>
                  <a:lnTo>
                    <a:pt x="459691" y="237910"/>
                  </a:lnTo>
                  <a:lnTo>
                    <a:pt x="494307" y="212567"/>
                  </a:lnTo>
                  <a:lnTo>
                    <a:pt x="529830" y="188515"/>
                  </a:lnTo>
                  <a:lnTo>
                    <a:pt x="566216" y="165785"/>
                  </a:lnTo>
                  <a:lnTo>
                    <a:pt x="603407" y="144411"/>
                  </a:lnTo>
                  <a:lnTo>
                    <a:pt x="641359" y="124418"/>
                  </a:lnTo>
                  <a:lnTo>
                    <a:pt x="680030" y="105840"/>
                  </a:lnTo>
                  <a:lnTo>
                    <a:pt x="719353" y="88696"/>
                  </a:lnTo>
                  <a:lnTo>
                    <a:pt x="759281" y="73023"/>
                  </a:lnTo>
                  <a:lnTo>
                    <a:pt x="799761" y="58816"/>
                  </a:lnTo>
                  <a:lnTo>
                    <a:pt x="840735" y="46110"/>
                  </a:lnTo>
                  <a:lnTo>
                    <a:pt x="882141" y="34925"/>
                  </a:lnTo>
                  <a:lnTo>
                    <a:pt x="923941" y="25266"/>
                  </a:lnTo>
                  <a:lnTo>
                    <a:pt x="966065" y="17152"/>
                  </a:lnTo>
                  <a:lnTo>
                    <a:pt x="1008464" y="10601"/>
                  </a:lnTo>
                  <a:lnTo>
                    <a:pt x="1051077" y="5613"/>
                  </a:lnTo>
                  <a:lnTo>
                    <a:pt x="1093832" y="2195"/>
                  </a:lnTo>
                  <a:lnTo>
                    <a:pt x="1136691" y="352"/>
                  </a:lnTo>
                  <a:lnTo>
                    <a:pt x="1165288" y="0"/>
                  </a:lnTo>
                  <a:close/>
                </a:path>
              </a:pathLst>
            </a:custGeom>
            <a:ln w="161925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5">
              <a:extLst>
                <a:ext uri="{FF2B5EF4-FFF2-40B4-BE49-F238E27FC236}">
                  <a16:creationId xmlns:a16="http://schemas.microsoft.com/office/drawing/2014/main" id="{84FA71BC-C879-C325-2B86-458731DA3832}"/>
                </a:ext>
              </a:extLst>
            </p:cNvPr>
            <p:cNvSpPr/>
            <p:nvPr/>
          </p:nvSpPr>
          <p:spPr>
            <a:xfrm>
              <a:off x="13705607" y="8764467"/>
              <a:ext cx="4582795" cy="1522730"/>
            </a:xfrm>
            <a:custGeom>
              <a:avLst/>
              <a:gdLst/>
              <a:ahLst/>
              <a:cxnLst/>
              <a:rect l="l" t="t" r="r" b="b"/>
              <a:pathLst>
                <a:path w="4582794" h="1522729">
                  <a:moveTo>
                    <a:pt x="3687187" y="0"/>
                  </a:moveTo>
                  <a:lnTo>
                    <a:pt x="3590646" y="873"/>
                  </a:lnTo>
                  <a:lnTo>
                    <a:pt x="3494530" y="3485"/>
                  </a:lnTo>
                  <a:lnTo>
                    <a:pt x="3398854" y="7819"/>
                  </a:lnTo>
                  <a:lnTo>
                    <a:pt x="3303631" y="13860"/>
                  </a:lnTo>
                  <a:lnTo>
                    <a:pt x="3208878" y="21594"/>
                  </a:lnTo>
                  <a:lnTo>
                    <a:pt x="3114610" y="31006"/>
                  </a:lnTo>
                  <a:lnTo>
                    <a:pt x="3020841" y="42080"/>
                  </a:lnTo>
                  <a:lnTo>
                    <a:pt x="2927586" y="54802"/>
                  </a:lnTo>
                  <a:lnTo>
                    <a:pt x="2834861" y="69157"/>
                  </a:lnTo>
                  <a:lnTo>
                    <a:pt x="2742680" y="85129"/>
                  </a:lnTo>
                  <a:lnTo>
                    <a:pt x="2651058" y="102703"/>
                  </a:lnTo>
                  <a:lnTo>
                    <a:pt x="2560011" y="121865"/>
                  </a:lnTo>
                  <a:lnTo>
                    <a:pt x="2469554" y="142600"/>
                  </a:lnTo>
                  <a:lnTo>
                    <a:pt x="2379701" y="164892"/>
                  </a:lnTo>
                  <a:lnTo>
                    <a:pt x="2290467" y="188726"/>
                  </a:lnTo>
                  <a:lnTo>
                    <a:pt x="2201868" y="214088"/>
                  </a:lnTo>
                  <a:lnTo>
                    <a:pt x="2113919" y="240962"/>
                  </a:lnTo>
                  <a:lnTo>
                    <a:pt x="2026634" y="269334"/>
                  </a:lnTo>
                  <a:lnTo>
                    <a:pt x="1940028" y="299189"/>
                  </a:lnTo>
                  <a:lnTo>
                    <a:pt x="1854117" y="330510"/>
                  </a:lnTo>
                  <a:lnTo>
                    <a:pt x="1811426" y="346717"/>
                  </a:lnTo>
                  <a:lnTo>
                    <a:pt x="1768915" y="363285"/>
                  </a:lnTo>
                  <a:lnTo>
                    <a:pt x="1726585" y="380212"/>
                  </a:lnTo>
                  <a:lnTo>
                    <a:pt x="1684438" y="397496"/>
                  </a:lnTo>
                  <a:lnTo>
                    <a:pt x="1642476" y="415136"/>
                  </a:lnTo>
                  <a:lnTo>
                    <a:pt x="1600701" y="433130"/>
                  </a:lnTo>
                  <a:lnTo>
                    <a:pt x="1559114" y="451476"/>
                  </a:lnTo>
                  <a:lnTo>
                    <a:pt x="1517718" y="470172"/>
                  </a:lnTo>
                  <a:lnTo>
                    <a:pt x="1476514" y="489216"/>
                  </a:lnTo>
                  <a:lnTo>
                    <a:pt x="1435504" y="508606"/>
                  </a:lnTo>
                  <a:lnTo>
                    <a:pt x="1394691" y="528340"/>
                  </a:lnTo>
                  <a:lnTo>
                    <a:pt x="1354076" y="548417"/>
                  </a:lnTo>
                  <a:lnTo>
                    <a:pt x="1313660" y="568834"/>
                  </a:lnTo>
                  <a:lnTo>
                    <a:pt x="1273446" y="589591"/>
                  </a:lnTo>
                  <a:lnTo>
                    <a:pt x="1233436" y="610684"/>
                  </a:lnTo>
                  <a:lnTo>
                    <a:pt x="1193632" y="632112"/>
                  </a:lnTo>
                  <a:lnTo>
                    <a:pt x="1154034" y="653873"/>
                  </a:lnTo>
                  <a:lnTo>
                    <a:pt x="1114647" y="675965"/>
                  </a:lnTo>
                  <a:lnTo>
                    <a:pt x="1075470" y="698387"/>
                  </a:lnTo>
                  <a:lnTo>
                    <a:pt x="1036506" y="721136"/>
                  </a:lnTo>
                  <a:lnTo>
                    <a:pt x="997757" y="744211"/>
                  </a:lnTo>
                  <a:lnTo>
                    <a:pt x="959225" y="767609"/>
                  </a:lnTo>
                  <a:lnTo>
                    <a:pt x="920912" y="791329"/>
                  </a:lnTo>
                  <a:lnTo>
                    <a:pt x="882819" y="815369"/>
                  </a:lnTo>
                  <a:lnTo>
                    <a:pt x="844948" y="839728"/>
                  </a:lnTo>
                  <a:lnTo>
                    <a:pt x="807302" y="864402"/>
                  </a:lnTo>
                  <a:lnTo>
                    <a:pt x="769882" y="889391"/>
                  </a:lnTo>
                  <a:lnTo>
                    <a:pt x="732690" y="914692"/>
                  </a:lnTo>
                  <a:lnTo>
                    <a:pt x="695728" y="940304"/>
                  </a:lnTo>
                  <a:lnTo>
                    <a:pt x="658998" y="966225"/>
                  </a:lnTo>
                  <a:lnTo>
                    <a:pt x="622501" y="992452"/>
                  </a:lnTo>
                  <a:lnTo>
                    <a:pt x="586240" y="1018985"/>
                  </a:lnTo>
                  <a:lnTo>
                    <a:pt x="550216" y="1045820"/>
                  </a:lnTo>
                  <a:lnTo>
                    <a:pt x="514432" y="1072957"/>
                  </a:lnTo>
                  <a:lnTo>
                    <a:pt x="478889" y="1100393"/>
                  </a:lnTo>
                  <a:lnTo>
                    <a:pt x="443589" y="1128126"/>
                  </a:lnTo>
                  <a:lnTo>
                    <a:pt x="408533" y="1156155"/>
                  </a:lnTo>
                  <a:lnTo>
                    <a:pt x="373725" y="1184478"/>
                  </a:lnTo>
                  <a:lnTo>
                    <a:pt x="339165" y="1213092"/>
                  </a:lnTo>
                  <a:lnTo>
                    <a:pt x="304856" y="1241997"/>
                  </a:lnTo>
                  <a:lnTo>
                    <a:pt x="270799" y="1271189"/>
                  </a:lnTo>
                  <a:lnTo>
                    <a:pt x="236996" y="1300668"/>
                  </a:lnTo>
                  <a:lnTo>
                    <a:pt x="203450" y="1330431"/>
                  </a:lnTo>
                  <a:lnTo>
                    <a:pt x="170162" y="1360476"/>
                  </a:lnTo>
                  <a:lnTo>
                    <a:pt x="137133" y="1390802"/>
                  </a:lnTo>
                  <a:lnTo>
                    <a:pt x="104367" y="1421407"/>
                  </a:lnTo>
                  <a:lnTo>
                    <a:pt x="71864" y="1452288"/>
                  </a:lnTo>
                  <a:lnTo>
                    <a:pt x="39627" y="1483445"/>
                  </a:lnTo>
                  <a:lnTo>
                    <a:pt x="7657" y="1514874"/>
                  </a:lnTo>
                  <a:lnTo>
                    <a:pt x="0" y="1522531"/>
                  </a:lnTo>
                  <a:lnTo>
                    <a:pt x="4582392" y="1522531"/>
                  </a:lnTo>
                  <a:lnTo>
                    <a:pt x="4582392" y="76389"/>
                  </a:lnTo>
                  <a:lnTo>
                    <a:pt x="4493214" y="61776"/>
                  </a:lnTo>
                  <a:lnTo>
                    <a:pt x="4400222" y="48236"/>
                  </a:lnTo>
                  <a:lnTo>
                    <a:pt x="4306709" y="36336"/>
                  </a:lnTo>
                  <a:lnTo>
                    <a:pt x="4212689" y="26092"/>
                  </a:lnTo>
                  <a:lnTo>
                    <a:pt x="4118177" y="17517"/>
                  </a:lnTo>
                  <a:lnTo>
                    <a:pt x="4023187" y="10627"/>
                  </a:lnTo>
                  <a:lnTo>
                    <a:pt x="3927736" y="5437"/>
                  </a:lnTo>
                  <a:lnTo>
                    <a:pt x="3831839" y="1963"/>
                  </a:lnTo>
                  <a:lnTo>
                    <a:pt x="3735509" y="218"/>
                  </a:lnTo>
                  <a:lnTo>
                    <a:pt x="3687187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6">
              <a:extLst>
                <a:ext uri="{FF2B5EF4-FFF2-40B4-BE49-F238E27FC236}">
                  <a16:creationId xmlns:a16="http://schemas.microsoft.com/office/drawing/2014/main" id="{5B5F5D7E-6925-CE3A-7A21-1DE5A295A167}"/>
                </a:ext>
              </a:extLst>
            </p:cNvPr>
            <p:cNvSpPr/>
            <p:nvPr/>
          </p:nvSpPr>
          <p:spPr>
            <a:xfrm>
              <a:off x="17030748" y="4382818"/>
              <a:ext cx="1257300" cy="5744845"/>
            </a:xfrm>
            <a:custGeom>
              <a:avLst/>
              <a:gdLst/>
              <a:ahLst/>
              <a:cxnLst/>
              <a:rect l="l" t="t" r="r" b="b"/>
              <a:pathLst>
                <a:path w="1257300" h="5744845">
                  <a:moveTo>
                    <a:pt x="1257251" y="5744310"/>
                  </a:moveTo>
                  <a:lnTo>
                    <a:pt x="1210006" y="5698231"/>
                  </a:lnTo>
                  <a:lnTo>
                    <a:pt x="1178423" y="5666590"/>
                  </a:lnTo>
                  <a:lnTo>
                    <a:pt x="1147192" y="5634658"/>
                  </a:lnTo>
                  <a:lnTo>
                    <a:pt x="1116315" y="5602438"/>
                  </a:lnTo>
                  <a:lnTo>
                    <a:pt x="1085796" y="5569931"/>
                  </a:lnTo>
                  <a:lnTo>
                    <a:pt x="1055637" y="5537142"/>
                  </a:lnTo>
                  <a:lnTo>
                    <a:pt x="1025840" y="5504071"/>
                  </a:lnTo>
                  <a:lnTo>
                    <a:pt x="996409" y="5470722"/>
                  </a:lnTo>
                  <a:lnTo>
                    <a:pt x="967347" y="5437097"/>
                  </a:lnTo>
                  <a:lnTo>
                    <a:pt x="938655" y="5403199"/>
                  </a:lnTo>
                  <a:lnTo>
                    <a:pt x="910338" y="5369030"/>
                  </a:lnTo>
                  <a:lnTo>
                    <a:pt x="882397" y="5334593"/>
                  </a:lnTo>
                  <a:lnTo>
                    <a:pt x="854835" y="5299890"/>
                  </a:lnTo>
                  <a:lnTo>
                    <a:pt x="827656" y="5264923"/>
                  </a:lnTo>
                  <a:lnTo>
                    <a:pt x="800862" y="5229696"/>
                  </a:lnTo>
                  <a:lnTo>
                    <a:pt x="774455" y="5194211"/>
                  </a:lnTo>
                  <a:lnTo>
                    <a:pt x="748439" y="5158469"/>
                  </a:lnTo>
                  <a:lnTo>
                    <a:pt x="722817" y="5122475"/>
                  </a:lnTo>
                  <a:lnTo>
                    <a:pt x="697590" y="5086230"/>
                  </a:lnTo>
                  <a:lnTo>
                    <a:pt x="672762" y="5049736"/>
                  </a:lnTo>
                  <a:lnTo>
                    <a:pt x="648336" y="5012997"/>
                  </a:lnTo>
                  <a:lnTo>
                    <a:pt x="624314" y="4976014"/>
                  </a:lnTo>
                  <a:lnTo>
                    <a:pt x="600700" y="4938791"/>
                  </a:lnTo>
                  <a:lnTo>
                    <a:pt x="577495" y="4901329"/>
                  </a:lnTo>
                  <a:lnTo>
                    <a:pt x="554703" y="4863632"/>
                  </a:lnTo>
                  <a:lnTo>
                    <a:pt x="532326" y="4825701"/>
                  </a:lnTo>
                  <a:lnTo>
                    <a:pt x="510368" y="4787540"/>
                  </a:lnTo>
                  <a:lnTo>
                    <a:pt x="488830" y="4749151"/>
                  </a:lnTo>
                  <a:lnTo>
                    <a:pt x="467717" y="4710536"/>
                  </a:lnTo>
                  <a:lnTo>
                    <a:pt x="447030" y="4671697"/>
                  </a:lnTo>
                  <a:lnTo>
                    <a:pt x="426772" y="4632638"/>
                  </a:lnTo>
                  <a:lnTo>
                    <a:pt x="406946" y="4593361"/>
                  </a:lnTo>
                  <a:lnTo>
                    <a:pt x="387555" y="4553868"/>
                  </a:lnTo>
                  <a:lnTo>
                    <a:pt x="368602" y="4514162"/>
                  </a:lnTo>
                  <a:lnTo>
                    <a:pt x="350089" y="4474245"/>
                  </a:lnTo>
                  <a:lnTo>
                    <a:pt x="332019" y="4434121"/>
                  </a:lnTo>
                  <a:lnTo>
                    <a:pt x="314395" y="4393790"/>
                  </a:lnTo>
                  <a:lnTo>
                    <a:pt x="297220" y="4353257"/>
                  </a:lnTo>
                  <a:lnTo>
                    <a:pt x="280496" y="4312522"/>
                  </a:lnTo>
                  <a:lnTo>
                    <a:pt x="264226" y="4271590"/>
                  </a:lnTo>
                  <a:lnTo>
                    <a:pt x="248414" y="4230462"/>
                  </a:lnTo>
                  <a:lnTo>
                    <a:pt x="233061" y="4189141"/>
                  </a:lnTo>
                  <a:lnTo>
                    <a:pt x="218171" y="4147629"/>
                  </a:lnTo>
                  <a:lnTo>
                    <a:pt x="203746" y="4105930"/>
                  </a:lnTo>
                  <a:lnTo>
                    <a:pt x="189789" y="4064044"/>
                  </a:lnTo>
                  <a:lnTo>
                    <a:pt x="176303" y="4021976"/>
                  </a:lnTo>
                  <a:lnTo>
                    <a:pt x="163290" y="3979727"/>
                  </a:lnTo>
                  <a:lnTo>
                    <a:pt x="150754" y="3937300"/>
                  </a:lnTo>
                  <a:lnTo>
                    <a:pt x="138697" y="3894697"/>
                  </a:lnTo>
                  <a:lnTo>
                    <a:pt x="127122" y="3851922"/>
                  </a:lnTo>
                  <a:lnTo>
                    <a:pt x="116032" y="3808976"/>
                  </a:lnTo>
                  <a:lnTo>
                    <a:pt x="105429" y="3765861"/>
                  </a:lnTo>
                  <a:lnTo>
                    <a:pt x="95316" y="3722582"/>
                  </a:lnTo>
                  <a:lnTo>
                    <a:pt x="85696" y="3679139"/>
                  </a:lnTo>
                  <a:lnTo>
                    <a:pt x="76572" y="3635536"/>
                  </a:lnTo>
                  <a:lnTo>
                    <a:pt x="67947" y="3591775"/>
                  </a:lnTo>
                  <a:lnTo>
                    <a:pt x="59823" y="3547858"/>
                  </a:lnTo>
                  <a:lnTo>
                    <a:pt x="52203" y="3503788"/>
                  </a:lnTo>
                  <a:lnTo>
                    <a:pt x="45089" y="3459568"/>
                  </a:lnTo>
                  <a:lnTo>
                    <a:pt x="38486" y="3415200"/>
                  </a:lnTo>
                  <a:lnTo>
                    <a:pt x="32394" y="3370686"/>
                  </a:lnTo>
                  <a:lnTo>
                    <a:pt x="26818" y="3326029"/>
                  </a:lnTo>
                  <a:lnTo>
                    <a:pt x="21760" y="3281232"/>
                  </a:lnTo>
                  <a:lnTo>
                    <a:pt x="17223" y="3236297"/>
                  </a:lnTo>
                  <a:lnTo>
                    <a:pt x="13209" y="3191227"/>
                  </a:lnTo>
                  <a:lnTo>
                    <a:pt x="9721" y="3146024"/>
                  </a:lnTo>
                  <a:lnTo>
                    <a:pt x="6762" y="3100690"/>
                  </a:lnTo>
                  <a:lnTo>
                    <a:pt x="4335" y="3055228"/>
                  </a:lnTo>
                  <a:lnTo>
                    <a:pt x="2442" y="3009641"/>
                  </a:lnTo>
                  <a:lnTo>
                    <a:pt x="1087" y="2963931"/>
                  </a:lnTo>
                  <a:lnTo>
                    <a:pt x="272" y="2918101"/>
                  </a:lnTo>
                  <a:lnTo>
                    <a:pt x="0" y="2872152"/>
                  </a:lnTo>
                  <a:lnTo>
                    <a:pt x="272" y="2826204"/>
                  </a:lnTo>
                  <a:lnTo>
                    <a:pt x="1087" y="2780374"/>
                  </a:lnTo>
                  <a:lnTo>
                    <a:pt x="2442" y="2734664"/>
                  </a:lnTo>
                  <a:lnTo>
                    <a:pt x="4335" y="2689078"/>
                  </a:lnTo>
                  <a:lnTo>
                    <a:pt x="6762" y="2643616"/>
                  </a:lnTo>
                  <a:lnTo>
                    <a:pt x="9721" y="2598283"/>
                  </a:lnTo>
                  <a:lnTo>
                    <a:pt x="13209" y="2553079"/>
                  </a:lnTo>
                  <a:lnTo>
                    <a:pt x="17223" y="2508009"/>
                  </a:lnTo>
                  <a:lnTo>
                    <a:pt x="21760" y="2463074"/>
                  </a:lnTo>
                  <a:lnTo>
                    <a:pt x="26818" y="2418278"/>
                  </a:lnTo>
                  <a:lnTo>
                    <a:pt x="32394" y="2373621"/>
                  </a:lnTo>
                  <a:lnTo>
                    <a:pt x="38486" y="2329108"/>
                  </a:lnTo>
                  <a:lnTo>
                    <a:pt x="45089" y="2284740"/>
                  </a:lnTo>
                  <a:lnTo>
                    <a:pt x="52203" y="2240520"/>
                  </a:lnTo>
                  <a:lnTo>
                    <a:pt x="59823" y="2196450"/>
                  </a:lnTo>
                  <a:lnTo>
                    <a:pt x="67947" y="2152534"/>
                  </a:lnTo>
                  <a:lnTo>
                    <a:pt x="76572" y="2108772"/>
                  </a:lnTo>
                  <a:lnTo>
                    <a:pt x="85696" y="2065169"/>
                  </a:lnTo>
                  <a:lnTo>
                    <a:pt x="95316" y="2021727"/>
                  </a:lnTo>
                  <a:lnTo>
                    <a:pt x="105429" y="1978447"/>
                  </a:lnTo>
                  <a:lnTo>
                    <a:pt x="116032" y="1935333"/>
                  </a:lnTo>
                  <a:lnTo>
                    <a:pt x="127122" y="1892387"/>
                  </a:lnTo>
                  <a:lnTo>
                    <a:pt x="138697" y="1849612"/>
                  </a:lnTo>
                  <a:lnTo>
                    <a:pt x="150754" y="1807009"/>
                  </a:lnTo>
                  <a:lnTo>
                    <a:pt x="163290" y="1764582"/>
                  </a:lnTo>
                  <a:lnTo>
                    <a:pt x="176303" y="1722333"/>
                  </a:lnTo>
                  <a:lnTo>
                    <a:pt x="189789" y="1680265"/>
                  </a:lnTo>
                  <a:lnTo>
                    <a:pt x="203746" y="1638380"/>
                  </a:lnTo>
                  <a:lnTo>
                    <a:pt x="218171" y="1596680"/>
                  </a:lnTo>
                  <a:lnTo>
                    <a:pt x="233061" y="1555169"/>
                  </a:lnTo>
                  <a:lnTo>
                    <a:pt x="248414" y="1513848"/>
                  </a:lnTo>
                  <a:lnTo>
                    <a:pt x="264226" y="1472720"/>
                  </a:lnTo>
                  <a:lnTo>
                    <a:pt x="280496" y="1431788"/>
                  </a:lnTo>
                  <a:lnTo>
                    <a:pt x="297220" y="1391053"/>
                  </a:lnTo>
                  <a:lnTo>
                    <a:pt x="314395" y="1350520"/>
                  </a:lnTo>
                  <a:lnTo>
                    <a:pt x="332019" y="1310189"/>
                  </a:lnTo>
                  <a:lnTo>
                    <a:pt x="350089" y="1270065"/>
                  </a:lnTo>
                  <a:lnTo>
                    <a:pt x="368602" y="1230148"/>
                  </a:lnTo>
                  <a:lnTo>
                    <a:pt x="387555" y="1190442"/>
                  </a:lnTo>
                  <a:lnTo>
                    <a:pt x="406946" y="1150949"/>
                  </a:lnTo>
                  <a:lnTo>
                    <a:pt x="426772" y="1111672"/>
                  </a:lnTo>
                  <a:lnTo>
                    <a:pt x="447030" y="1072613"/>
                  </a:lnTo>
                  <a:lnTo>
                    <a:pt x="467717" y="1033775"/>
                  </a:lnTo>
                  <a:lnTo>
                    <a:pt x="488830" y="995160"/>
                  </a:lnTo>
                  <a:lnTo>
                    <a:pt x="510368" y="956770"/>
                  </a:lnTo>
                  <a:lnTo>
                    <a:pt x="532326" y="918609"/>
                  </a:lnTo>
                  <a:lnTo>
                    <a:pt x="554703" y="880679"/>
                  </a:lnTo>
                  <a:lnTo>
                    <a:pt x="577495" y="842981"/>
                  </a:lnTo>
                  <a:lnTo>
                    <a:pt x="600700" y="805520"/>
                  </a:lnTo>
                  <a:lnTo>
                    <a:pt x="624314" y="768296"/>
                  </a:lnTo>
                  <a:lnTo>
                    <a:pt x="648336" y="731314"/>
                  </a:lnTo>
                  <a:lnTo>
                    <a:pt x="672762" y="694574"/>
                  </a:lnTo>
                  <a:lnTo>
                    <a:pt x="697590" y="658081"/>
                  </a:lnTo>
                  <a:lnTo>
                    <a:pt x="722817" y="621836"/>
                  </a:lnTo>
                  <a:lnTo>
                    <a:pt x="748439" y="585841"/>
                  </a:lnTo>
                  <a:lnTo>
                    <a:pt x="774455" y="550100"/>
                  </a:lnTo>
                  <a:lnTo>
                    <a:pt x="800862" y="514614"/>
                  </a:lnTo>
                  <a:lnTo>
                    <a:pt x="827656" y="479387"/>
                  </a:lnTo>
                  <a:lnTo>
                    <a:pt x="854835" y="444421"/>
                  </a:lnTo>
                  <a:lnTo>
                    <a:pt x="882397" y="409717"/>
                  </a:lnTo>
                  <a:lnTo>
                    <a:pt x="910338" y="375280"/>
                  </a:lnTo>
                  <a:lnTo>
                    <a:pt x="938655" y="341111"/>
                  </a:lnTo>
                  <a:lnTo>
                    <a:pt x="967347" y="307213"/>
                  </a:lnTo>
                  <a:lnTo>
                    <a:pt x="996409" y="273588"/>
                  </a:lnTo>
                  <a:lnTo>
                    <a:pt x="1025840" y="240239"/>
                  </a:lnTo>
                  <a:lnTo>
                    <a:pt x="1055637" y="207169"/>
                  </a:lnTo>
                  <a:lnTo>
                    <a:pt x="1085796" y="174379"/>
                  </a:lnTo>
                  <a:lnTo>
                    <a:pt x="1116315" y="141872"/>
                  </a:lnTo>
                  <a:lnTo>
                    <a:pt x="1147192" y="109652"/>
                  </a:lnTo>
                  <a:lnTo>
                    <a:pt x="1178423" y="77720"/>
                  </a:lnTo>
                  <a:lnTo>
                    <a:pt x="1210006" y="46078"/>
                  </a:lnTo>
                  <a:lnTo>
                    <a:pt x="1241938" y="14731"/>
                  </a:lnTo>
                  <a:lnTo>
                    <a:pt x="1257251" y="0"/>
                  </a:lnTo>
                </a:path>
              </a:pathLst>
            </a:custGeom>
            <a:ln w="160934">
              <a:solidFill>
                <a:srgbClr val="FFA30A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7">
              <a:extLst>
                <a:ext uri="{FF2B5EF4-FFF2-40B4-BE49-F238E27FC236}">
                  <a16:creationId xmlns:a16="http://schemas.microsoft.com/office/drawing/2014/main" id="{E3B9FBF2-4D21-9DCC-C905-1FF7E39490DB}"/>
                </a:ext>
              </a:extLst>
            </p:cNvPr>
            <p:cNvSpPr/>
            <p:nvPr/>
          </p:nvSpPr>
          <p:spPr>
            <a:xfrm>
              <a:off x="10294558" y="9879524"/>
              <a:ext cx="4001135" cy="407670"/>
            </a:xfrm>
            <a:custGeom>
              <a:avLst/>
              <a:gdLst/>
              <a:ahLst/>
              <a:cxnLst/>
              <a:rect l="l" t="t" r="r" b="b"/>
              <a:pathLst>
                <a:path w="4001134" h="407670">
                  <a:moveTo>
                    <a:pt x="2000399" y="0"/>
                  </a:moveTo>
                  <a:lnTo>
                    <a:pt x="1951910" y="225"/>
                  </a:lnTo>
                  <a:lnTo>
                    <a:pt x="1903528" y="901"/>
                  </a:lnTo>
                  <a:lnTo>
                    <a:pt x="1855256" y="2026"/>
                  </a:lnTo>
                  <a:lnTo>
                    <a:pt x="1807096" y="3597"/>
                  </a:lnTo>
                  <a:lnTo>
                    <a:pt x="1759050" y="5612"/>
                  </a:lnTo>
                  <a:lnTo>
                    <a:pt x="1711119" y="8069"/>
                  </a:lnTo>
                  <a:lnTo>
                    <a:pt x="1663305" y="10967"/>
                  </a:lnTo>
                  <a:lnTo>
                    <a:pt x="1615611" y="14303"/>
                  </a:lnTo>
                  <a:lnTo>
                    <a:pt x="1568039" y="18076"/>
                  </a:lnTo>
                  <a:lnTo>
                    <a:pt x="1520591" y="22283"/>
                  </a:lnTo>
                  <a:lnTo>
                    <a:pt x="1473267" y="26922"/>
                  </a:lnTo>
                  <a:lnTo>
                    <a:pt x="1426072" y="31992"/>
                  </a:lnTo>
                  <a:lnTo>
                    <a:pt x="1379006" y="37490"/>
                  </a:lnTo>
                  <a:lnTo>
                    <a:pt x="1332072" y="43415"/>
                  </a:lnTo>
                  <a:lnTo>
                    <a:pt x="1285271" y="49764"/>
                  </a:lnTo>
                  <a:lnTo>
                    <a:pt x="1238605" y="56535"/>
                  </a:lnTo>
                  <a:lnTo>
                    <a:pt x="1192078" y="63727"/>
                  </a:lnTo>
                  <a:lnTo>
                    <a:pt x="1145689" y="71338"/>
                  </a:lnTo>
                  <a:lnTo>
                    <a:pt x="1099442" y="79364"/>
                  </a:lnTo>
                  <a:lnTo>
                    <a:pt x="1053339" y="87805"/>
                  </a:lnTo>
                  <a:lnTo>
                    <a:pt x="1007381" y="96659"/>
                  </a:lnTo>
                  <a:lnTo>
                    <a:pt x="961571" y="105923"/>
                  </a:lnTo>
                  <a:lnTo>
                    <a:pt x="915910" y="115596"/>
                  </a:lnTo>
                  <a:lnTo>
                    <a:pt x="870401" y="125675"/>
                  </a:lnTo>
                  <a:lnTo>
                    <a:pt x="825045" y="136159"/>
                  </a:lnTo>
                  <a:lnTo>
                    <a:pt x="779844" y="147045"/>
                  </a:lnTo>
                  <a:lnTo>
                    <a:pt x="734801" y="158331"/>
                  </a:lnTo>
                  <a:lnTo>
                    <a:pt x="689918" y="170017"/>
                  </a:lnTo>
                  <a:lnTo>
                    <a:pt x="645196" y="182098"/>
                  </a:lnTo>
                  <a:lnTo>
                    <a:pt x="600637" y="194574"/>
                  </a:lnTo>
                  <a:lnTo>
                    <a:pt x="556244" y="207443"/>
                  </a:lnTo>
                  <a:lnTo>
                    <a:pt x="512018" y="220703"/>
                  </a:lnTo>
                  <a:lnTo>
                    <a:pt x="467961" y="234350"/>
                  </a:lnTo>
                  <a:lnTo>
                    <a:pt x="424076" y="248385"/>
                  </a:lnTo>
                  <a:lnTo>
                    <a:pt x="380364" y="262804"/>
                  </a:lnTo>
                  <a:lnTo>
                    <a:pt x="336828" y="277605"/>
                  </a:lnTo>
                  <a:lnTo>
                    <a:pt x="293469" y="292788"/>
                  </a:lnTo>
                  <a:lnTo>
                    <a:pt x="250289" y="308348"/>
                  </a:lnTo>
                  <a:lnTo>
                    <a:pt x="207291" y="324286"/>
                  </a:lnTo>
                  <a:lnTo>
                    <a:pt x="164476" y="340598"/>
                  </a:lnTo>
                  <a:lnTo>
                    <a:pt x="121847" y="357282"/>
                  </a:lnTo>
                  <a:lnTo>
                    <a:pt x="79404" y="374337"/>
                  </a:lnTo>
                  <a:lnTo>
                    <a:pt x="37151" y="391761"/>
                  </a:lnTo>
                  <a:lnTo>
                    <a:pt x="0" y="407475"/>
                  </a:lnTo>
                  <a:lnTo>
                    <a:pt x="4000800" y="407475"/>
                  </a:lnTo>
                  <a:lnTo>
                    <a:pt x="3963648" y="391761"/>
                  </a:lnTo>
                  <a:lnTo>
                    <a:pt x="3921395" y="374337"/>
                  </a:lnTo>
                  <a:lnTo>
                    <a:pt x="3878953" y="357282"/>
                  </a:lnTo>
                  <a:lnTo>
                    <a:pt x="3836323" y="340598"/>
                  </a:lnTo>
                  <a:lnTo>
                    <a:pt x="3793508" y="324286"/>
                  </a:lnTo>
                  <a:lnTo>
                    <a:pt x="3750510" y="308348"/>
                  </a:lnTo>
                  <a:lnTo>
                    <a:pt x="3707330" y="292788"/>
                  </a:lnTo>
                  <a:lnTo>
                    <a:pt x="3663971" y="277605"/>
                  </a:lnTo>
                  <a:lnTo>
                    <a:pt x="3620434" y="262804"/>
                  </a:lnTo>
                  <a:lnTo>
                    <a:pt x="3576723" y="248385"/>
                  </a:lnTo>
                  <a:lnTo>
                    <a:pt x="3532837" y="234350"/>
                  </a:lnTo>
                  <a:lnTo>
                    <a:pt x="3488781" y="220703"/>
                  </a:lnTo>
                  <a:lnTo>
                    <a:pt x="3444555" y="207443"/>
                  </a:lnTo>
                  <a:lnTo>
                    <a:pt x="3400161" y="194574"/>
                  </a:lnTo>
                  <a:lnTo>
                    <a:pt x="3355603" y="182098"/>
                  </a:lnTo>
                  <a:lnTo>
                    <a:pt x="3310880" y="170017"/>
                  </a:lnTo>
                  <a:lnTo>
                    <a:pt x="3265997" y="158331"/>
                  </a:lnTo>
                  <a:lnTo>
                    <a:pt x="3220954" y="147045"/>
                  </a:lnTo>
                  <a:lnTo>
                    <a:pt x="3175753" y="136159"/>
                  </a:lnTo>
                  <a:lnTo>
                    <a:pt x="3130397" y="125675"/>
                  </a:lnTo>
                  <a:lnTo>
                    <a:pt x="3084888" y="115596"/>
                  </a:lnTo>
                  <a:lnTo>
                    <a:pt x="3039227" y="105923"/>
                  </a:lnTo>
                  <a:lnTo>
                    <a:pt x="2993417" y="96659"/>
                  </a:lnTo>
                  <a:lnTo>
                    <a:pt x="2947459" y="87805"/>
                  </a:lnTo>
                  <a:lnTo>
                    <a:pt x="2901355" y="79364"/>
                  </a:lnTo>
                  <a:lnTo>
                    <a:pt x="2855109" y="71338"/>
                  </a:lnTo>
                  <a:lnTo>
                    <a:pt x="2808720" y="63727"/>
                  </a:lnTo>
                  <a:lnTo>
                    <a:pt x="2762192" y="56535"/>
                  </a:lnTo>
                  <a:lnTo>
                    <a:pt x="2715527" y="49764"/>
                  </a:lnTo>
                  <a:lnTo>
                    <a:pt x="2668726" y="43415"/>
                  </a:lnTo>
                  <a:lnTo>
                    <a:pt x="2621792" y="37490"/>
                  </a:lnTo>
                  <a:lnTo>
                    <a:pt x="2574726" y="31992"/>
                  </a:lnTo>
                  <a:lnTo>
                    <a:pt x="2527530" y="26922"/>
                  </a:lnTo>
                  <a:lnTo>
                    <a:pt x="2480207" y="22283"/>
                  </a:lnTo>
                  <a:lnTo>
                    <a:pt x="2432758" y="18076"/>
                  </a:lnTo>
                  <a:lnTo>
                    <a:pt x="2385186" y="14303"/>
                  </a:lnTo>
                  <a:lnTo>
                    <a:pt x="2337492" y="10967"/>
                  </a:lnTo>
                  <a:lnTo>
                    <a:pt x="2289679" y="8069"/>
                  </a:lnTo>
                  <a:lnTo>
                    <a:pt x="2241748" y="5612"/>
                  </a:lnTo>
                  <a:lnTo>
                    <a:pt x="2193701" y="3597"/>
                  </a:lnTo>
                  <a:lnTo>
                    <a:pt x="2145541" y="2026"/>
                  </a:lnTo>
                  <a:lnTo>
                    <a:pt x="2097269" y="901"/>
                  </a:lnTo>
                  <a:lnTo>
                    <a:pt x="2048888" y="225"/>
                  </a:lnTo>
                  <a:lnTo>
                    <a:pt x="2000399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4">
            <a:extLst>
              <a:ext uri="{FF2B5EF4-FFF2-40B4-BE49-F238E27FC236}">
                <a16:creationId xmlns:a16="http://schemas.microsoft.com/office/drawing/2014/main" id="{559528A8-B332-3AEE-99BE-A8D500119FA2}"/>
              </a:ext>
            </a:extLst>
          </p:cNvPr>
          <p:cNvSpPr txBox="1"/>
          <p:nvPr/>
        </p:nvSpPr>
        <p:spPr>
          <a:xfrm>
            <a:off x="3090249" y="2953816"/>
            <a:ext cx="8925250" cy="4695516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2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Mic 32 New Rg"/>
              </a:rPr>
              <a:t>RECUEILLIR ET REPARTIR</a:t>
            </a:r>
            <a:endParaRPr lang="fr-CA" sz="6000" dirty="0">
              <a:latin typeface="Century" panose="02040604050505020304" pitchFamily="18" charset="0"/>
              <a:cs typeface="Mic 32 New Rg"/>
            </a:endParaRPr>
          </a:p>
          <a:p>
            <a:pPr marL="583565" marR="5080" lvl="2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Confirmations</a:t>
            </a:r>
          </a:p>
          <a:p>
            <a:pPr marL="583565" marR="5080" lvl="1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Questions</a:t>
            </a:r>
          </a:p>
          <a:p>
            <a:pPr marL="583565" marR="5080" lvl="1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Invitations / Exhortations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4191000" y="969010"/>
            <a:ext cx="1109789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4242435" algn="l"/>
                <a:tab pos="5567045" algn="l"/>
              </a:tabLst>
            </a:pPr>
            <a:r>
              <a:rPr lang="fr-CA" sz="6000" spc="-10" dirty="0">
                <a:solidFill>
                  <a:srgbClr val="000000"/>
                </a:solidFill>
                <a:latin typeface="Mic 32 New Rg"/>
                <a:cs typeface="Poppins SemiBold" panose="00000700000000000000" pitchFamily="2" charset="0"/>
              </a:rPr>
              <a:t>OBJECTIFS DE L’ACTIVITÉ</a:t>
            </a:r>
            <a:endParaRPr sz="6000" dirty="0">
              <a:latin typeface="Mic 32 New Rg"/>
              <a:cs typeface="Poppins SemiBold" panose="00000700000000000000" pitchFamily="2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-80467" y="-80467"/>
            <a:ext cx="3843654" cy="2018664"/>
            <a:chOff x="-80467" y="-80467"/>
            <a:chExt cx="3843654" cy="2018664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2331720" cy="1938020"/>
            </a:xfrm>
            <a:custGeom>
              <a:avLst/>
              <a:gdLst/>
              <a:ahLst/>
              <a:cxnLst/>
              <a:rect l="l" t="t" r="r" b="b"/>
              <a:pathLst>
                <a:path w="2331720" h="1938020">
                  <a:moveTo>
                    <a:pt x="2331101" y="0"/>
                  </a:moveTo>
                  <a:lnTo>
                    <a:pt x="0" y="0"/>
                  </a:lnTo>
                  <a:lnTo>
                    <a:pt x="0" y="1937781"/>
                  </a:lnTo>
                  <a:lnTo>
                    <a:pt x="59770" y="1912688"/>
                  </a:lnTo>
                  <a:lnTo>
                    <a:pt x="101638" y="1894533"/>
                  </a:lnTo>
                  <a:lnTo>
                    <a:pt x="143311" y="1876015"/>
                  </a:lnTo>
                  <a:lnTo>
                    <a:pt x="184787" y="1857137"/>
                  </a:lnTo>
                  <a:lnTo>
                    <a:pt x="226063" y="1837900"/>
                  </a:lnTo>
                  <a:lnTo>
                    <a:pt x="267139" y="1818306"/>
                  </a:lnTo>
                  <a:lnTo>
                    <a:pt x="308011" y="1798357"/>
                  </a:lnTo>
                  <a:lnTo>
                    <a:pt x="348677" y="1778056"/>
                  </a:lnTo>
                  <a:lnTo>
                    <a:pt x="389137" y="1757404"/>
                  </a:lnTo>
                  <a:lnTo>
                    <a:pt x="429387" y="1736403"/>
                  </a:lnTo>
                  <a:lnTo>
                    <a:pt x="469426" y="1715056"/>
                  </a:lnTo>
                  <a:lnTo>
                    <a:pt x="509252" y="1693363"/>
                  </a:lnTo>
                  <a:lnTo>
                    <a:pt x="548862" y="1671329"/>
                  </a:lnTo>
                  <a:lnTo>
                    <a:pt x="588256" y="1648953"/>
                  </a:lnTo>
                  <a:lnTo>
                    <a:pt x="627430" y="1626239"/>
                  </a:lnTo>
                  <a:lnTo>
                    <a:pt x="666383" y="1603187"/>
                  </a:lnTo>
                  <a:lnTo>
                    <a:pt x="705112" y="1579802"/>
                  </a:lnTo>
                  <a:lnTo>
                    <a:pt x="743617" y="1556083"/>
                  </a:lnTo>
                  <a:lnTo>
                    <a:pt x="781894" y="1532033"/>
                  </a:lnTo>
                  <a:lnTo>
                    <a:pt x="819942" y="1507655"/>
                  </a:lnTo>
                  <a:lnTo>
                    <a:pt x="857759" y="1482950"/>
                  </a:lnTo>
                  <a:lnTo>
                    <a:pt x="895343" y="1457920"/>
                  </a:lnTo>
                  <a:lnTo>
                    <a:pt x="932692" y="1432568"/>
                  </a:lnTo>
                  <a:lnTo>
                    <a:pt x="969804" y="1406894"/>
                  </a:lnTo>
                  <a:lnTo>
                    <a:pt x="1006676" y="1380902"/>
                  </a:lnTo>
                  <a:lnTo>
                    <a:pt x="1043307" y="1354593"/>
                  </a:lnTo>
                  <a:lnTo>
                    <a:pt x="1079696" y="1327969"/>
                  </a:lnTo>
                  <a:lnTo>
                    <a:pt x="1115839" y="1301032"/>
                  </a:lnTo>
                  <a:lnTo>
                    <a:pt x="1151735" y="1273784"/>
                  </a:lnTo>
                  <a:lnTo>
                    <a:pt x="1187382" y="1246228"/>
                  </a:lnTo>
                  <a:lnTo>
                    <a:pt x="1222777" y="1218364"/>
                  </a:lnTo>
                  <a:lnTo>
                    <a:pt x="1257920" y="1190196"/>
                  </a:lnTo>
                  <a:lnTo>
                    <a:pt x="1292808" y="1161725"/>
                  </a:lnTo>
                  <a:lnTo>
                    <a:pt x="1327438" y="1132953"/>
                  </a:lnTo>
                  <a:lnTo>
                    <a:pt x="1361810" y="1103882"/>
                  </a:lnTo>
                  <a:lnTo>
                    <a:pt x="1395920" y="1074514"/>
                  </a:lnTo>
                  <a:lnTo>
                    <a:pt x="1429768" y="1044851"/>
                  </a:lnTo>
                  <a:lnTo>
                    <a:pt x="1463350" y="1014895"/>
                  </a:lnTo>
                  <a:lnTo>
                    <a:pt x="1496666" y="984649"/>
                  </a:lnTo>
                  <a:lnTo>
                    <a:pt x="1529712" y="954113"/>
                  </a:lnTo>
                  <a:lnTo>
                    <a:pt x="1562488" y="923291"/>
                  </a:lnTo>
                  <a:lnTo>
                    <a:pt x="1594990" y="892183"/>
                  </a:lnTo>
                  <a:lnTo>
                    <a:pt x="1627217" y="860793"/>
                  </a:lnTo>
                  <a:lnTo>
                    <a:pt x="1659168" y="829121"/>
                  </a:lnTo>
                  <a:lnTo>
                    <a:pt x="1690839" y="797171"/>
                  </a:lnTo>
                  <a:lnTo>
                    <a:pt x="1722230" y="764943"/>
                  </a:lnTo>
                  <a:lnTo>
                    <a:pt x="1753337" y="732441"/>
                  </a:lnTo>
                  <a:lnTo>
                    <a:pt x="1784160" y="699666"/>
                  </a:lnTo>
                  <a:lnTo>
                    <a:pt x="1814695" y="666619"/>
                  </a:lnTo>
                  <a:lnTo>
                    <a:pt x="1844942" y="633304"/>
                  </a:lnTo>
                  <a:lnTo>
                    <a:pt x="1874898" y="599721"/>
                  </a:lnTo>
                  <a:lnTo>
                    <a:pt x="1904561" y="565874"/>
                  </a:lnTo>
                  <a:lnTo>
                    <a:pt x="1933928" y="531763"/>
                  </a:lnTo>
                  <a:lnTo>
                    <a:pt x="1962999" y="497392"/>
                  </a:lnTo>
                  <a:lnTo>
                    <a:pt x="1991771" y="462761"/>
                  </a:lnTo>
                  <a:lnTo>
                    <a:pt x="2020243" y="427874"/>
                  </a:lnTo>
                  <a:lnTo>
                    <a:pt x="2048411" y="392731"/>
                  </a:lnTo>
                  <a:lnTo>
                    <a:pt x="2076274" y="357335"/>
                  </a:lnTo>
                  <a:lnTo>
                    <a:pt x="2103831" y="321688"/>
                  </a:lnTo>
                  <a:lnTo>
                    <a:pt x="2131079" y="285792"/>
                  </a:lnTo>
                  <a:lnTo>
                    <a:pt x="2158015" y="249649"/>
                  </a:lnTo>
                  <a:lnTo>
                    <a:pt x="2184639" y="213261"/>
                  </a:lnTo>
                  <a:lnTo>
                    <a:pt x="2210948" y="176629"/>
                  </a:lnTo>
                  <a:lnTo>
                    <a:pt x="2236941" y="139757"/>
                  </a:lnTo>
                  <a:lnTo>
                    <a:pt x="2262614" y="102645"/>
                  </a:lnTo>
                  <a:lnTo>
                    <a:pt x="2287967" y="65297"/>
                  </a:lnTo>
                  <a:lnTo>
                    <a:pt x="2312997" y="27713"/>
                  </a:lnTo>
                  <a:lnTo>
                    <a:pt x="2331101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3682365" cy="1038225"/>
            </a:xfrm>
            <a:custGeom>
              <a:avLst/>
              <a:gdLst/>
              <a:ahLst/>
              <a:cxnLst/>
              <a:rect l="l" t="t" r="r" b="b"/>
              <a:pathLst>
                <a:path w="3682365" h="1038225">
                  <a:moveTo>
                    <a:pt x="3682305" y="0"/>
                  </a:moveTo>
                  <a:lnTo>
                    <a:pt x="3610972" y="35138"/>
                  </a:lnTo>
                  <a:lnTo>
                    <a:pt x="3563596" y="57995"/>
                  </a:lnTo>
                  <a:lnTo>
                    <a:pt x="3515912" y="80646"/>
                  </a:lnTo>
                  <a:lnTo>
                    <a:pt x="3467922" y="103089"/>
                  </a:lnTo>
                  <a:lnTo>
                    <a:pt x="3419627" y="125324"/>
                  </a:lnTo>
                  <a:lnTo>
                    <a:pt x="3371031" y="147350"/>
                  </a:lnTo>
                  <a:lnTo>
                    <a:pt x="3322134" y="169164"/>
                  </a:lnTo>
                  <a:lnTo>
                    <a:pt x="3272939" y="190766"/>
                  </a:lnTo>
                  <a:lnTo>
                    <a:pt x="3223448" y="212155"/>
                  </a:lnTo>
                  <a:lnTo>
                    <a:pt x="3173663" y="233330"/>
                  </a:lnTo>
                  <a:lnTo>
                    <a:pt x="3123586" y="254289"/>
                  </a:lnTo>
                  <a:lnTo>
                    <a:pt x="3073219" y="275031"/>
                  </a:lnTo>
                  <a:lnTo>
                    <a:pt x="3022565" y="295555"/>
                  </a:lnTo>
                  <a:lnTo>
                    <a:pt x="2971625" y="315859"/>
                  </a:lnTo>
                  <a:lnTo>
                    <a:pt x="2920402" y="335944"/>
                  </a:lnTo>
                  <a:lnTo>
                    <a:pt x="2868897" y="355806"/>
                  </a:lnTo>
                  <a:lnTo>
                    <a:pt x="2817112" y="375446"/>
                  </a:lnTo>
                  <a:lnTo>
                    <a:pt x="2765050" y="394862"/>
                  </a:lnTo>
                  <a:lnTo>
                    <a:pt x="2712713" y="414053"/>
                  </a:lnTo>
                  <a:lnTo>
                    <a:pt x="2660103" y="433017"/>
                  </a:lnTo>
                  <a:lnTo>
                    <a:pt x="2607222" y="451754"/>
                  </a:lnTo>
                  <a:lnTo>
                    <a:pt x="2554071" y="470261"/>
                  </a:lnTo>
                  <a:lnTo>
                    <a:pt x="2500654" y="488539"/>
                  </a:lnTo>
                  <a:lnTo>
                    <a:pt x="2446971" y="506586"/>
                  </a:lnTo>
                  <a:lnTo>
                    <a:pt x="2393026" y="524401"/>
                  </a:lnTo>
                  <a:lnTo>
                    <a:pt x="2338820" y="541982"/>
                  </a:lnTo>
                  <a:lnTo>
                    <a:pt x="2284355" y="559328"/>
                  </a:lnTo>
                  <a:lnTo>
                    <a:pt x="2229633" y="576438"/>
                  </a:lnTo>
                  <a:lnTo>
                    <a:pt x="2174657" y="593311"/>
                  </a:lnTo>
                  <a:lnTo>
                    <a:pt x="2119429" y="609946"/>
                  </a:lnTo>
                  <a:lnTo>
                    <a:pt x="2063950" y="626341"/>
                  </a:lnTo>
                  <a:lnTo>
                    <a:pt x="2008222" y="642496"/>
                  </a:lnTo>
                  <a:lnTo>
                    <a:pt x="1952248" y="658409"/>
                  </a:lnTo>
                  <a:lnTo>
                    <a:pt x="1896031" y="674078"/>
                  </a:lnTo>
                  <a:lnTo>
                    <a:pt x="1839570" y="689504"/>
                  </a:lnTo>
                  <a:lnTo>
                    <a:pt x="1782870" y="704684"/>
                  </a:lnTo>
                  <a:lnTo>
                    <a:pt x="1725932" y="719617"/>
                  </a:lnTo>
                  <a:lnTo>
                    <a:pt x="1668758" y="734303"/>
                  </a:lnTo>
                  <a:lnTo>
                    <a:pt x="1611350" y="748739"/>
                  </a:lnTo>
                  <a:lnTo>
                    <a:pt x="1553710" y="762925"/>
                  </a:lnTo>
                  <a:lnTo>
                    <a:pt x="1495841" y="776860"/>
                  </a:lnTo>
                  <a:lnTo>
                    <a:pt x="1437743" y="790542"/>
                  </a:lnTo>
                  <a:lnTo>
                    <a:pt x="1379420" y="803971"/>
                  </a:lnTo>
                  <a:lnTo>
                    <a:pt x="1320874" y="817144"/>
                  </a:lnTo>
                  <a:lnTo>
                    <a:pt x="1262106" y="830061"/>
                  </a:lnTo>
                  <a:lnTo>
                    <a:pt x="1203119" y="842721"/>
                  </a:lnTo>
                  <a:lnTo>
                    <a:pt x="1143915" y="855122"/>
                  </a:lnTo>
                  <a:lnTo>
                    <a:pt x="1084495" y="867264"/>
                  </a:lnTo>
                  <a:lnTo>
                    <a:pt x="1024862" y="879144"/>
                  </a:lnTo>
                  <a:lnTo>
                    <a:pt x="965018" y="890763"/>
                  </a:lnTo>
                  <a:lnTo>
                    <a:pt x="904965" y="902118"/>
                  </a:lnTo>
                  <a:lnTo>
                    <a:pt x="844705" y="913208"/>
                  </a:lnTo>
                  <a:lnTo>
                    <a:pt x="784240" y="924033"/>
                  </a:lnTo>
                  <a:lnTo>
                    <a:pt x="723572" y="934591"/>
                  </a:lnTo>
                  <a:lnTo>
                    <a:pt x="662704" y="944881"/>
                  </a:lnTo>
                  <a:lnTo>
                    <a:pt x="601637" y="954901"/>
                  </a:lnTo>
                  <a:lnTo>
                    <a:pt x="540373" y="964651"/>
                  </a:lnTo>
                  <a:lnTo>
                    <a:pt x="478915" y="974130"/>
                  </a:lnTo>
                  <a:lnTo>
                    <a:pt x="417264" y="983335"/>
                  </a:lnTo>
                  <a:lnTo>
                    <a:pt x="355423" y="992267"/>
                  </a:lnTo>
                  <a:lnTo>
                    <a:pt x="293394" y="1000923"/>
                  </a:lnTo>
                  <a:lnTo>
                    <a:pt x="231178" y="1009302"/>
                  </a:lnTo>
                  <a:lnTo>
                    <a:pt x="168778" y="1017404"/>
                  </a:lnTo>
                  <a:lnTo>
                    <a:pt x="106196" y="1025228"/>
                  </a:lnTo>
                  <a:lnTo>
                    <a:pt x="43434" y="1032771"/>
                  </a:lnTo>
                  <a:lnTo>
                    <a:pt x="0" y="1037782"/>
                  </a:lnTo>
                </a:path>
              </a:pathLst>
            </a:custGeom>
            <a:ln w="160934">
              <a:solidFill>
                <a:srgbClr val="FA821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1740908" y="2381303"/>
            <a:ext cx="15251692" cy="6833281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just">
              <a:lnSpc>
                <a:spcPct val="100000"/>
              </a:lnSpc>
              <a:spcAft>
                <a:spcPts val="1800"/>
              </a:spcAft>
            </a:pPr>
            <a:r>
              <a:rPr lang="fr-CA" sz="4400" b="1" dirty="0">
                <a:latin typeface="Century Gothic" panose="020B0502020202020204" pitchFamily="34" charset="0"/>
                <a:cs typeface="Source Sans 3"/>
              </a:rPr>
              <a:t>Objectif général </a:t>
            </a:r>
          </a:p>
          <a:p>
            <a:pPr marL="12700" algn="l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	Introduire à une méthode de relecture théologique de 	projets ecclésiaux et de pratiques pastorales</a:t>
            </a:r>
          </a:p>
          <a:p>
            <a:pPr marL="12700"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fr-CA" sz="4400" b="1" dirty="0">
                <a:latin typeface="Century Gothic" panose="020B0502020202020204" pitchFamily="34" charset="0"/>
                <a:cs typeface="Source Sans 3"/>
              </a:rPr>
              <a:t>Objectifs spécifiques</a:t>
            </a:r>
          </a:p>
          <a:p>
            <a:pPr marL="127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	Questionner</a:t>
            </a:r>
            <a:r>
              <a:rPr sz="4000" spc="-5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notre</a:t>
            </a:r>
            <a:r>
              <a:rPr sz="4000" spc="-4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vision</a:t>
            </a:r>
            <a:r>
              <a:rPr sz="4000" spc="-4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et</a:t>
            </a:r>
            <a:r>
              <a:rPr sz="4000" spc="-4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no</a:t>
            </a:r>
            <a:r>
              <a:rPr lang="fr-FR" sz="4000" dirty="0">
                <a:latin typeface="Century Gothic" panose="020B0502020202020204" pitchFamily="34" charset="0"/>
                <a:cs typeface="Source Sans 3"/>
              </a:rPr>
              <a:t>s</a:t>
            </a:r>
            <a:r>
              <a:rPr sz="4000" spc="-4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choix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  <a:p>
            <a:pPr marL="12700" algn="just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	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Rendre</a:t>
            </a:r>
            <a:r>
              <a:rPr sz="4000" spc="-8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attentifs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à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ce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qui</a:t>
            </a:r>
            <a:r>
              <a:rPr sz="4000" spc="-7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ne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répond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pas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à</a:t>
            </a:r>
            <a:r>
              <a:rPr sz="4000" spc="-6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20" dirty="0">
                <a:latin typeface="Century Gothic" panose="020B0502020202020204" pitchFamily="34" charset="0"/>
                <a:cs typeface="Source Sans 3"/>
              </a:rPr>
              <a:t>cel</a:t>
            </a:r>
            <a:r>
              <a:rPr lang="fr-FR" sz="4000" spc="-20" dirty="0">
                <a:latin typeface="Century Gothic" panose="020B0502020202020204" pitchFamily="34" charset="0"/>
                <a:cs typeface="Source Sans 3"/>
              </a:rPr>
              <a:t>a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  <a:p>
            <a:pPr marL="12700" marR="1588135" algn="l">
              <a:spcBef>
                <a:spcPts val="1200"/>
              </a:spcBef>
              <a:spcAft>
                <a:spcPts val="1200"/>
              </a:spcAf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	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Ouvrir</a:t>
            </a:r>
            <a:r>
              <a:rPr sz="4000" spc="-3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un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chemin</a:t>
            </a:r>
            <a:r>
              <a:rPr sz="4000" spc="-3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de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discernement</a:t>
            </a:r>
            <a:r>
              <a:rPr sz="4000" spc="-3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et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 de</a:t>
            </a:r>
            <a:r>
              <a:rPr lang="fr-CA" sz="4000" spc="-25" dirty="0">
                <a:latin typeface="Century Gothic" panose="020B0502020202020204" pitchFamily="34" charset="0"/>
                <a:cs typeface="Source Sans 3"/>
              </a:rPr>
              <a:t> 	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transformation</a:t>
            </a:r>
            <a:r>
              <a:rPr sz="4000" spc="27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des</a:t>
            </a:r>
            <a:r>
              <a:rPr sz="4000" spc="-114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pratiques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5857486"/>
            <a:ext cx="1090320" cy="1087014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6847328"/>
            <a:ext cx="1090320" cy="1080910"/>
          </a:xfrm>
          <a:prstGeom prst="rect">
            <a:avLst/>
          </a:prstGeom>
        </p:spPr>
      </p:pic>
      <p:pic>
        <p:nvPicPr>
          <p:cNvPr id="11" name="object 8">
            <a:extLst>
              <a:ext uri="{FF2B5EF4-FFF2-40B4-BE49-F238E27FC236}">
                <a16:creationId xmlns:a16="http://schemas.microsoft.com/office/drawing/2014/main" id="{EBA3B31A-EF49-6BEE-E48F-EA899D1BA9D1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47800" y="7804426"/>
            <a:ext cx="1090320" cy="1087014"/>
          </a:xfrm>
          <a:prstGeom prst="rect">
            <a:avLst/>
          </a:prstGeom>
        </p:spPr>
      </p:pic>
      <p:pic>
        <p:nvPicPr>
          <p:cNvPr id="12" name="object 9">
            <a:extLst>
              <a:ext uri="{FF2B5EF4-FFF2-40B4-BE49-F238E27FC236}">
                <a16:creationId xmlns:a16="http://schemas.microsoft.com/office/drawing/2014/main" id="{A723B9A0-3325-AD01-5749-DAC6DEBD4EF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431758" y="3294567"/>
            <a:ext cx="1090320" cy="108701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5087600" y="9525"/>
            <a:ext cx="8084184" cy="10287000"/>
            <a:chOff x="10203830" y="0"/>
            <a:chExt cx="8084184" cy="10287000"/>
          </a:xfrm>
        </p:grpSpPr>
        <p:sp>
          <p:nvSpPr>
            <p:cNvPr id="3" name="object 3"/>
            <p:cNvSpPr/>
            <p:nvPr/>
          </p:nvSpPr>
          <p:spPr>
            <a:xfrm>
              <a:off x="12750078" y="0"/>
              <a:ext cx="5538470" cy="7860665"/>
            </a:xfrm>
            <a:custGeom>
              <a:avLst/>
              <a:gdLst/>
              <a:ahLst/>
              <a:cxnLst/>
              <a:rect l="l" t="t" r="r" b="b"/>
              <a:pathLst>
                <a:path w="5538469" h="7860665">
                  <a:moveTo>
                    <a:pt x="5537921" y="0"/>
                  </a:moveTo>
                  <a:lnTo>
                    <a:pt x="812533" y="0"/>
                  </a:lnTo>
                  <a:lnTo>
                    <a:pt x="790205" y="34848"/>
                  </a:lnTo>
                  <a:lnTo>
                    <a:pt x="766156" y="73125"/>
                  </a:lnTo>
                  <a:lnTo>
                    <a:pt x="742437" y="111630"/>
                  </a:lnTo>
                  <a:lnTo>
                    <a:pt x="719051" y="150359"/>
                  </a:lnTo>
                  <a:lnTo>
                    <a:pt x="696000" y="189312"/>
                  </a:lnTo>
                  <a:lnTo>
                    <a:pt x="673286" y="228486"/>
                  </a:lnTo>
                  <a:lnTo>
                    <a:pt x="650911" y="267879"/>
                  </a:lnTo>
                  <a:lnTo>
                    <a:pt x="628876" y="307490"/>
                  </a:lnTo>
                  <a:lnTo>
                    <a:pt x="607184" y="347316"/>
                  </a:lnTo>
                  <a:lnTo>
                    <a:pt x="585836" y="387354"/>
                  </a:lnTo>
                  <a:lnTo>
                    <a:pt x="564836" y="427605"/>
                  </a:lnTo>
                  <a:lnTo>
                    <a:pt x="544184" y="468064"/>
                  </a:lnTo>
                  <a:lnTo>
                    <a:pt x="523883" y="508731"/>
                  </a:lnTo>
                  <a:lnTo>
                    <a:pt x="503934" y="549602"/>
                  </a:lnTo>
                  <a:lnTo>
                    <a:pt x="484340" y="590678"/>
                  </a:lnTo>
                  <a:lnTo>
                    <a:pt x="465103" y="631954"/>
                  </a:lnTo>
                  <a:lnTo>
                    <a:pt x="446225" y="673430"/>
                  </a:lnTo>
                  <a:lnTo>
                    <a:pt x="427707" y="715103"/>
                  </a:lnTo>
                  <a:lnTo>
                    <a:pt x="409552" y="756971"/>
                  </a:lnTo>
                  <a:lnTo>
                    <a:pt x="391761" y="799033"/>
                  </a:lnTo>
                  <a:lnTo>
                    <a:pt x="374337" y="841286"/>
                  </a:lnTo>
                  <a:lnTo>
                    <a:pt x="357282" y="883728"/>
                  </a:lnTo>
                  <a:lnTo>
                    <a:pt x="340598" y="926357"/>
                  </a:lnTo>
                  <a:lnTo>
                    <a:pt x="324286" y="969172"/>
                  </a:lnTo>
                  <a:lnTo>
                    <a:pt x="308348" y="1012171"/>
                  </a:lnTo>
                  <a:lnTo>
                    <a:pt x="292788" y="1055350"/>
                  </a:lnTo>
                  <a:lnTo>
                    <a:pt x="277605" y="1098709"/>
                  </a:lnTo>
                  <a:lnTo>
                    <a:pt x="262804" y="1142246"/>
                  </a:lnTo>
                  <a:lnTo>
                    <a:pt x="248385" y="1185957"/>
                  </a:lnTo>
                  <a:lnTo>
                    <a:pt x="234350" y="1229842"/>
                  </a:lnTo>
                  <a:lnTo>
                    <a:pt x="220703" y="1273899"/>
                  </a:lnTo>
                  <a:lnTo>
                    <a:pt x="207443" y="1318125"/>
                  </a:lnTo>
                  <a:lnTo>
                    <a:pt x="194574" y="1362518"/>
                  </a:lnTo>
                  <a:lnTo>
                    <a:pt x="182098" y="1407077"/>
                  </a:lnTo>
                  <a:lnTo>
                    <a:pt x="170017" y="1451799"/>
                  </a:lnTo>
                  <a:lnTo>
                    <a:pt x="158331" y="1496683"/>
                  </a:lnTo>
                  <a:lnTo>
                    <a:pt x="147045" y="1541726"/>
                  </a:lnTo>
                  <a:lnTo>
                    <a:pt x="136159" y="1586926"/>
                  </a:lnTo>
                  <a:lnTo>
                    <a:pt x="125675" y="1632282"/>
                  </a:lnTo>
                  <a:lnTo>
                    <a:pt x="115596" y="1677791"/>
                  </a:lnTo>
                  <a:lnTo>
                    <a:pt x="105923" y="1723452"/>
                  </a:lnTo>
                  <a:lnTo>
                    <a:pt x="96659" y="1769263"/>
                  </a:lnTo>
                  <a:lnTo>
                    <a:pt x="87805" y="1815220"/>
                  </a:lnTo>
                  <a:lnTo>
                    <a:pt x="79364" y="1861324"/>
                  </a:lnTo>
                  <a:lnTo>
                    <a:pt x="71338" y="1907571"/>
                  </a:lnTo>
                  <a:lnTo>
                    <a:pt x="63727" y="1953959"/>
                  </a:lnTo>
                  <a:lnTo>
                    <a:pt x="56535" y="2000487"/>
                  </a:lnTo>
                  <a:lnTo>
                    <a:pt x="49764" y="2047152"/>
                  </a:lnTo>
                  <a:lnTo>
                    <a:pt x="43415" y="2093953"/>
                  </a:lnTo>
                  <a:lnTo>
                    <a:pt x="37490" y="2140887"/>
                  </a:lnTo>
                  <a:lnTo>
                    <a:pt x="31992" y="2187953"/>
                  </a:lnTo>
                  <a:lnTo>
                    <a:pt x="26922" y="2235149"/>
                  </a:lnTo>
                  <a:lnTo>
                    <a:pt x="22283" y="2282472"/>
                  </a:lnTo>
                  <a:lnTo>
                    <a:pt x="18076" y="2329920"/>
                  </a:lnTo>
                  <a:lnTo>
                    <a:pt x="14303" y="2377493"/>
                  </a:lnTo>
                  <a:lnTo>
                    <a:pt x="10967" y="2425186"/>
                  </a:lnTo>
                  <a:lnTo>
                    <a:pt x="8069" y="2473000"/>
                  </a:lnTo>
                  <a:lnTo>
                    <a:pt x="5612" y="2520931"/>
                  </a:lnTo>
                  <a:lnTo>
                    <a:pt x="3597" y="2568977"/>
                  </a:lnTo>
                  <a:lnTo>
                    <a:pt x="2026" y="2617138"/>
                  </a:lnTo>
                  <a:lnTo>
                    <a:pt x="901" y="2665409"/>
                  </a:lnTo>
                  <a:lnTo>
                    <a:pt x="225" y="2713791"/>
                  </a:lnTo>
                  <a:lnTo>
                    <a:pt x="0" y="2762280"/>
                  </a:lnTo>
                  <a:lnTo>
                    <a:pt x="225" y="2810769"/>
                  </a:lnTo>
                  <a:lnTo>
                    <a:pt x="901" y="2859151"/>
                  </a:lnTo>
                  <a:lnTo>
                    <a:pt x="2026" y="2907422"/>
                  </a:lnTo>
                  <a:lnTo>
                    <a:pt x="3597" y="2955583"/>
                  </a:lnTo>
                  <a:lnTo>
                    <a:pt x="5612" y="3003629"/>
                  </a:lnTo>
                  <a:lnTo>
                    <a:pt x="8069" y="3051560"/>
                  </a:lnTo>
                  <a:lnTo>
                    <a:pt x="10967" y="3099374"/>
                  </a:lnTo>
                  <a:lnTo>
                    <a:pt x="14303" y="3147067"/>
                  </a:lnTo>
                  <a:lnTo>
                    <a:pt x="18076" y="3194640"/>
                  </a:lnTo>
                  <a:lnTo>
                    <a:pt x="22283" y="3242088"/>
                  </a:lnTo>
                  <a:lnTo>
                    <a:pt x="26922" y="3289411"/>
                  </a:lnTo>
                  <a:lnTo>
                    <a:pt x="31992" y="3336607"/>
                  </a:lnTo>
                  <a:lnTo>
                    <a:pt x="37490" y="3383673"/>
                  </a:lnTo>
                  <a:lnTo>
                    <a:pt x="43415" y="3430607"/>
                  </a:lnTo>
                  <a:lnTo>
                    <a:pt x="49764" y="3477408"/>
                  </a:lnTo>
                  <a:lnTo>
                    <a:pt x="56535" y="3524074"/>
                  </a:lnTo>
                  <a:lnTo>
                    <a:pt x="63727" y="3570601"/>
                  </a:lnTo>
                  <a:lnTo>
                    <a:pt x="71338" y="3616990"/>
                  </a:lnTo>
                  <a:lnTo>
                    <a:pt x="79364" y="3663237"/>
                  </a:lnTo>
                  <a:lnTo>
                    <a:pt x="87805" y="3709340"/>
                  </a:lnTo>
                  <a:lnTo>
                    <a:pt x="96659" y="3755298"/>
                  </a:lnTo>
                  <a:lnTo>
                    <a:pt x="105923" y="3801108"/>
                  </a:lnTo>
                  <a:lnTo>
                    <a:pt x="115596" y="3846769"/>
                  </a:lnTo>
                  <a:lnTo>
                    <a:pt x="125675" y="3892279"/>
                  </a:lnTo>
                  <a:lnTo>
                    <a:pt x="136159" y="3937635"/>
                  </a:lnTo>
                  <a:lnTo>
                    <a:pt x="147045" y="3982835"/>
                  </a:lnTo>
                  <a:lnTo>
                    <a:pt x="158331" y="4027878"/>
                  </a:lnTo>
                  <a:lnTo>
                    <a:pt x="170017" y="4072762"/>
                  </a:lnTo>
                  <a:lnTo>
                    <a:pt x="182098" y="4117484"/>
                  </a:lnTo>
                  <a:lnTo>
                    <a:pt x="194574" y="4162043"/>
                  </a:lnTo>
                  <a:lnTo>
                    <a:pt x="207443" y="4206436"/>
                  </a:lnTo>
                  <a:lnTo>
                    <a:pt x="220703" y="4250662"/>
                  </a:lnTo>
                  <a:lnTo>
                    <a:pt x="234350" y="4294719"/>
                  </a:lnTo>
                  <a:lnTo>
                    <a:pt x="248385" y="4338604"/>
                  </a:lnTo>
                  <a:lnTo>
                    <a:pt x="262804" y="4382316"/>
                  </a:lnTo>
                  <a:lnTo>
                    <a:pt x="277605" y="4425852"/>
                  </a:lnTo>
                  <a:lnTo>
                    <a:pt x="292788" y="4469211"/>
                  </a:lnTo>
                  <a:lnTo>
                    <a:pt x="308348" y="4512391"/>
                  </a:lnTo>
                  <a:lnTo>
                    <a:pt x="324286" y="4555389"/>
                  </a:lnTo>
                  <a:lnTo>
                    <a:pt x="340598" y="4598204"/>
                  </a:lnTo>
                  <a:lnTo>
                    <a:pt x="357282" y="4640834"/>
                  </a:lnTo>
                  <a:lnTo>
                    <a:pt x="374337" y="4683276"/>
                  </a:lnTo>
                  <a:lnTo>
                    <a:pt x="391761" y="4725529"/>
                  </a:lnTo>
                  <a:lnTo>
                    <a:pt x="409552" y="4767591"/>
                  </a:lnTo>
                  <a:lnTo>
                    <a:pt x="427707" y="4809459"/>
                  </a:lnTo>
                  <a:lnTo>
                    <a:pt x="446225" y="4851132"/>
                  </a:lnTo>
                  <a:lnTo>
                    <a:pt x="465103" y="4892608"/>
                  </a:lnTo>
                  <a:lnTo>
                    <a:pt x="484340" y="4933885"/>
                  </a:lnTo>
                  <a:lnTo>
                    <a:pt x="503934" y="4974960"/>
                  </a:lnTo>
                  <a:lnTo>
                    <a:pt x="523883" y="5015832"/>
                  </a:lnTo>
                  <a:lnTo>
                    <a:pt x="544184" y="5056499"/>
                  </a:lnTo>
                  <a:lnTo>
                    <a:pt x="564836" y="5096958"/>
                  </a:lnTo>
                  <a:lnTo>
                    <a:pt x="585836" y="5137208"/>
                  </a:lnTo>
                  <a:lnTo>
                    <a:pt x="607184" y="5177247"/>
                  </a:lnTo>
                  <a:lnTo>
                    <a:pt x="628876" y="5217073"/>
                  </a:lnTo>
                  <a:lnTo>
                    <a:pt x="650911" y="5256684"/>
                  </a:lnTo>
                  <a:lnTo>
                    <a:pt x="673286" y="5296077"/>
                  </a:lnTo>
                  <a:lnTo>
                    <a:pt x="696000" y="5335251"/>
                  </a:lnTo>
                  <a:lnTo>
                    <a:pt x="719051" y="5374204"/>
                  </a:lnTo>
                  <a:lnTo>
                    <a:pt x="742437" y="5412934"/>
                  </a:lnTo>
                  <a:lnTo>
                    <a:pt x="766156" y="5451438"/>
                  </a:lnTo>
                  <a:lnTo>
                    <a:pt x="790205" y="5489716"/>
                  </a:lnTo>
                  <a:lnTo>
                    <a:pt x="814583" y="5527764"/>
                  </a:lnTo>
                  <a:lnTo>
                    <a:pt x="839288" y="5565581"/>
                  </a:lnTo>
                  <a:lnTo>
                    <a:pt x="864318" y="5603165"/>
                  </a:lnTo>
                  <a:lnTo>
                    <a:pt x="889671" y="5640513"/>
                  </a:lnTo>
                  <a:lnTo>
                    <a:pt x="915344" y="5677625"/>
                  </a:lnTo>
                  <a:lnTo>
                    <a:pt x="941336" y="5714497"/>
                  </a:lnTo>
                  <a:lnTo>
                    <a:pt x="967645" y="5751129"/>
                  </a:lnTo>
                  <a:lnTo>
                    <a:pt x="994269" y="5787517"/>
                  </a:lnTo>
                  <a:lnTo>
                    <a:pt x="1021206" y="5823660"/>
                  </a:lnTo>
                  <a:lnTo>
                    <a:pt x="1048453" y="5859556"/>
                  </a:lnTo>
                  <a:lnTo>
                    <a:pt x="1076010" y="5895203"/>
                  </a:lnTo>
                  <a:lnTo>
                    <a:pt x="1103873" y="5930599"/>
                  </a:lnTo>
                  <a:lnTo>
                    <a:pt x="1132041" y="5965742"/>
                  </a:lnTo>
                  <a:lnTo>
                    <a:pt x="1160512" y="6000629"/>
                  </a:lnTo>
                  <a:lnTo>
                    <a:pt x="1189284" y="6035260"/>
                  </a:lnTo>
                  <a:lnTo>
                    <a:pt x="1218355" y="6069631"/>
                  </a:lnTo>
                  <a:lnTo>
                    <a:pt x="1247723" y="6103742"/>
                  </a:lnTo>
                  <a:lnTo>
                    <a:pt x="1277386" y="6137589"/>
                  </a:lnTo>
                  <a:lnTo>
                    <a:pt x="1307341" y="6171172"/>
                  </a:lnTo>
                  <a:lnTo>
                    <a:pt x="1337588" y="6204487"/>
                  </a:lnTo>
                  <a:lnTo>
                    <a:pt x="1368123" y="6237534"/>
                  </a:lnTo>
                  <a:lnTo>
                    <a:pt x="1398946" y="6270309"/>
                  </a:lnTo>
                  <a:lnTo>
                    <a:pt x="1430053" y="6302811"/>
                  </a:lnTo>
                  <a:lnTo>
                    <a:pt x="1461443" y="6335039"/>
                  </a:lnTo>
                  <a:lnTo>
                    <a:pt x="1493115" y="6366989"/>
                  </a:lnTo>
                  <a:lnTo>
                    <a:pt x="1525065" y="6398661"/>
                  </a:lnTo>
                  <a:lnTo>
                    <a:pt x="1557292" y="6430051"/>
                  </a:lnTo>
                  <a:lnTo>
                    <a:pt x="1589795" y="6461159"/>
                  </a:lnTo>
                  <a:lnTo>
                    <a:pt x="1622570" y="6491981"/>
                  </a:lnTo>
                  <a:lnTo>
                    <a:pt x="1655616" y="6522517"/>
                  </a:lnTo>
                  <a:lnTo>
                    <a:pt x="1688931" y="6552763"/>
                  </a:lnTo>
                  <a:lnTo>
                    <a:pt x="1722514" y="6582719"/>
                  </a:lnTo>
                  <a:lnTo>
                    <a:pt x="1756361" y="6612382"/>
                  </a:lnTo>
                  <a:lnTo>
                    <a:pt x="1790472" y="6641750"/>
                  </a:lnTo>
                  <a:lnTo>
                    <a:pt x="1824843" y="6670821"/>
                  </a:lnTo>
                  <a:lnTo>
                    <a:pt x="1859474" y="6699593"/>
                  </a:lnTo>
                  <a:lnTo>
                    <a:pt x="1894361" y="6728064"/>
                  </a:lnTo>
                  <a:lnTo>
                    <a:pt x="1929504" y="6756232"/>
                  </a:lnTo>
                  <a:lnTo>
                    <a:pt x="1964899" y="6784096"/>
                  </a:lnTo>
                  <a:lnTo>
                    <a:pt x="2000546" y="6811652"/>
                  </a:lnTo>
                  <a:lnTo>
                    <a:pt x="2036442" y="6838900"/>
                  </a:lnTo>
                  <a:lnTo>
                    <a:pt x="2072585" y="6865837"/>
                  </a:lnTo>
                  <a:lnTo>
                    <a:pt x="2108973" y="6892461"/>
                  </a:lnTo>
                  <a:lnTo>
                    <a:pt x="2145604" y="6918770"/>
                  </a:lnTo>
                  <a:lnTo>
                    <a:pt x="2182477" y="6944762"/>
                  </a:lnTo>
                  <a:lnTo>
                    <a:pt x="2219588" y="6970436"/>
                  </a:lnTo>
                  <a:lnTo>
                    <a:pt x="2256937" y="6995788"/>
                  </a:lnTo>
                  <a:lnTo>
                    <a:pt x="2294521" y="7020818"/>
                  </a:lnTo>
                  <a:lnTo>
                    <a:pt x="2332338" y="7045523"/>
                  </a:lnTo>
                  <a:lnTo>
                    <a:pt x="2370386" y="7069901"/>
                  </a:lnTo>
                  <a:lnTo>
                    <a:pt x="2408663" y="7093951"/>
                  </a:lnTo>
                  <a:lnTo>
                    <a:pt x="2447167" y="7117670"/>
                  </a:lnTo>
                  <a:lnTo>
                    <a:pt x="2485897" y="7141055"/>
                  </a:lnTo>
                  <a:lnTo>
                    <a:pt x="2524850" y="7164107"/>
                  </a:lnTo>
                  <a:lnTo>
                    <a:pt x="2564024" y="7186821"/>
                  </a:lnTo>
                  <a:lnTo>
                    <a:pt x="2603417" y="7209197"/>
                  </a:lnTo>
                  <a:lnTo>
                    <a:pt x="2643027" y="7231231"/>
                  </a:lnTo>
                  <a:lnTo>
                    <a:pt x="2682853" y="7252924"/>
                  </a:lnTo>
                  <a:lnTo>
                    <a:pt x="2722892" y="7274271"/>
                  </a:lnTo>
                  <a:lnTo>
                    <a:pt x="2763142" y="7295272"/>
                  </a:lnTo>
                  <a:lnTo>
                    <a:pt x="2803602" y="7315924"/>
                  </a:lnTo>
                  <a:lnTo>
                    <a:pt x="2844268" y="7336225"/>
                  </a:lnTo>
                  <a:lnTo>
                    <a:pt x="2885140" y="7356174"/>
                  </a:lnTo>
                  <a:lnTo>
                    <a:pt x="2926215" y="7375768"/>
                  </a:lnTo>
                  <a:lnTo>
                    <a:pt x="2967492" y="7395005"/>
                  </a:lnTo>
                  <a:lnTo>
                    <a:pt x="3008967" y="7413883"/>
                  </a:lnTo>
                  <a:lnTo>
                    <a:pt x="3050640" y="7432401"/>
                  </a:lnTo>
                  <a:lnTo>
                    <a:pt x="3092509" y="7450556"/>
                  </a:lnTo>
                  <a:lnTo>
                    <a:pt x="3134570" y="7468347"/>
                  </a:lnTo>
                  <a:lnTo>
                    <a:pt x="3176823" y="7485771"/>
                  </a:lnTo>
                  <a:lnTo>
                    <a:pt x="3219265" y="7502826"/>
                  </a:lnTo>
                  <a:lnTo>
                    <a:pt x="3261895" y="7519511"/>
                  </a:lnTo>
                  <a:lnTo>
                    <a:pt x="3304710" y="7535823"/>
                  </a:lnTo>
                  <a:lnTo>
                    <a:pt x="3347708" y="7551760"/>
                  </a:lnTo>
                  <a:lnTo>
                    <a:pt x="3390888" y="7567321"/>
                  </a:lnTo>
                  <a:lnTo>
                    <a:pt x="3434247" y="7582503"/>
                  </a:lnTo>
                  <a:lnTo>
                    <a:pt x="3477783" y="7597305"/>
                  </a:lnTo>
                  <a:lnTo>
                    <a:pt x="3521495" y="7611724"/>
                  </a:lnTo>
                  <a:lnTo>
                    <a:pt x="3565380" y="7625759"/>
                  </a:lnTo>
                  <a:lnTo>
                    <a:pt x="3609437" y="7639407"/>
                  </a:lnTo>
                  <a:lnTo>
                    <a:pt x="3698056" y="7665535"/>
                  </a:lnTo>
                  <a:lnTo>
                    <a:pt x="3787337" y="7690093"/>
                  </a:lnTo>
                  <a:lnTo>
                    <a:pt x="3877263" y="7713065"/>
                  </a:lnTo>
                  <a:lnTo>
                    <a:pt x="3967820" y="7734435"/>
                  </a:lnTo>
                  <a:lnTo>
                    <a:pt x="4058990" y="7754186"/>
                  </a:lnTo>
                  <a:lnTo>
                    <a:pt x="4150758" y="7772304"/>
                  </a:lnTo>
                  <a:lnTo>
                    <a:pt x="4243108" y="7788772"/>
                  </a:lnTo>
                  <a:lnTo>
                    <a:pt x="4336024" y="7803575"/>
                  </a:lnTo>
                  <a:lnTo>
                    <a:pt x="4429490" y="7816695"/>
                  </a:lnTo>
                  <a:lnTo>
                    <a:pt x="4523491" y="7828118"/>
                  </a:lnTo>
                  <a:lnTo>
                    <a:pt x="4618009" y="7837827"/>
                  </a:lnTo>
                  <a:lnTo>
                    <a:pt x="4713030" y="7845807"/>
                  </a:lnTo>
                  <a:lnTo>
                    <a:pt x="4808537" y="7852041"/>
                  </a:lnTo>
                  <a:lnTo>
                    <a:pt x="4904515" y="7856514"/>
                  </a:lnTo>
                  <a:lnTo>
                    <a:pt x="5000947" y="7859209"/>
                  </a:lnTo>
                  <a:lnTo>
                    <a:pt x="5097818" y="7860111"/>
                  </a:lnTo>
                  <a:lnTo>
                    <a:pt x="5194688" y="7859209"/>
                  </a:lnTo>
                  <a:lnTo>
                    <a:pt x="5291120" y="7856514"/>
                  </a:lnTo>
                  <a:lnTo>
                    <a:pt x="5387098" y="7852041"/>
                  </a:lnTo>
                  <a:lnTo>
                    <a:pt x="5482605" y="7845807"/>
                  </a:lnTo>
                  <a:lnTo>
                    <a:pt x="5537921" y="7841348"/>
                  </a:lnTo>
                  <a:lnTo>
                    <a:pt x="5537921" y="0"/>
                  </a:lnTo>
                  <a:close/>
                </a:path>
              </a:pathLst>
            </a:custGeom>
            <a:solidFill>
              <a:srgbClr val="FFA30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0203830" y="4838699"/>
              <a:ext cx="8084184" cy="5448300"/>
            </a:xfrm>
            <a:custGeom>
              <a:avLst/>
              <a:gdLst/>
              <a:ahLst/>
              <a:cxnLst/>
              <a:rect l="l" t="t" r="r" b="b"/>
              <a:pathLst>
                <a:path w="8084184" h="5448300">
                  <a:moveTo>
                    <a:pt x="6318373" y="139700"/>
                  </a:moveTo>
                  <a:lnTo>
                    <a:pt x="3877263" y="139700"/>
                  </a:lnTo>
                  <a:lnTo>
                    <a:pt x="3521495" y="241300"/>
                  </a:lnTo>
                  <a:lnTo>
                    <a:pt x="3477783" y="266700"/>
                  </a:lnTo>
                  <a:lnTo>
                    <a:pt x="3304710" y="317500"/>
                  </a:lnTo>
                  <a:lnTo>
                    <a:pt x="3261895" y="342900"/>
                  </a:lnTo>
                  <a:lnTo>
                    <a:pt x="3176823" y="368300"/>
                  </a:lnTo>
                  <a:lnTo>
                    <a:pt x="3134570" y="393700"/>
                  </a:lnTo>
                  <a:lnTo>
                    <a:pt x="3092509" y="406400"/>
                  </a:lnTo>
                  <a:lnTo>
                    <a:pt x="3050640" y="431800"/>
                  </a:lnTo>
                  <a:lnTo>
                    <a:pt x="3008967" y="444500"/>
                  </a:lnTo>
                  <a:lnTo>
                    <a:pt x="2967492" y="469900"/>
                  </a:lnTo>
                  <a:lnTo>
                    <a:pt x="2926215" y="482600"/>
                  </a:lnTo>
                  <a:lnTo>
                    <a:pt x="2885140" y="508000"/>
                  </a:lnTo>
                  <a:lnTo>
                    <a:pt x="2844268" y="520700"/>
                  </a:lnTo>
                  <a:lnTo>
                    <a:pt x="2803602" y="546100"/>
                  </a:lnTo>
                  <a:lnTo>
                    <a:pt x="2763142" y="558800"/>
                  </a:lnTo>
                  <a:lnTo>
                    <a:pt x="2682853" y="609600"/>
                  </a:lnTo>
                  <a:lnTo>
                    <a:pt x="2643027" y="622300"/>
                  </a:lnTo>
                  <a:lnTo>
                    <a:pt x="2485897" y="723900"/>
                  </a:lnTo>
                  <a:lnTo>
                    <a:pt x="2447167" y="736600"/>
                  </a:lnTo>
                  <a:lnTo>
                    <a:pt x="2294521" y="838200"/>
                  </a:lnTo>
                  <a:lnTo>
                    <a:pt x="2145604" y="939800"/>
                  </a:lnTo>
                  <a:lnTo>
                    <a:pt x="2000546" y="1041400"/>
                  </a:lnTo>
                  <a:lnTo>
                    <a:pt x="1964899" y="1079500"/>
                  </a:lnTo>
                  <a:lnTo>
                    <a:pt x="1859474" y="1155700"/>
                  </a:lnTo>
                  <a:lnTo>
                    <a:pt x="1824843" y="1193800"/>
                  </a:lnTo>
                  <a:lnTo>
                    <a:pt x="1722514" y="1270000"/>
                  </a:lnTo>
                  <a:lnTo>
                    <a:pt x="1688931" y="1308100"/>
                  </a:lnTo>
                  <a:lnTo>
                    <a:pt x="1655616" y="1333500"/>
                  </a:lnTo>
                  <a:lnTo>
                    <a:pt x="1622570" y="1371600"/>
                  </a:lnTo>
                  <a:lnTo>
                    <a:pt x="1589795" y="1397000"/>
                  </a:lnTo>
                  <a:lnTo>
                    <a:pt x="1557292" y="1435100"/>
                  </a:lnTo>
                  <a:lnTo>
                    <a:pt x="1493115" y="1485900"/>
                  </a:lnTo>
                  <a:lnTo>
                    <a:pt x="1461443" y="1524000"/>
                  </a:lnTo>
                  <a:lnTo>
                    <a:pt x="1430053" y="1562100"/>
                  </a:lnTo>
                  <a:lnTo>
                    <a:pt x="1398946" y="1587500"/>
                  </a:lnTo>
                  <a:lnTo>
                    <a:pt x="1368123" y="1625600"/>
                  </a:lnTo>
                  <a:lnTo>
                    <a:pt x="1337588" y="1651000"/>
                  </a:lnTo>
                  <a:lnTo>
                    <a:pt x="1307341" y="1689100"/>
                  </a:lnTo>
                  <a:lnTo>
                    <a:pt x="1277386" y="1727200"/>
                  </a:lnTo>
                  <a:lnTo>
                    <a:pt x="1247723" y="1752600"/>
                  </a:lnTo>
                  <a:lnTo>
                    <a:pt x="1218355" y="1790700"/>
                  </a:lnTo>
                  <a:lnTo>
                    <a:pt x="1189284" y="1828800"/>
                  </a:lnTo>
                  <a:lnTo>
                    <a:pt x="1160512" y="1854200"/>
                  </a:lnTo>
                  <a:lnTo>
                    <a:pt x="1132041" y="1892300"/>
                  </a:lnTo>
                  <a:lnTo>
                    <a:pt x="1103873" y="1930400"/>
                  </a:lnTo>
                  <a:lnTo>
                    <a:pt x="1076010" y="1968500"/>
                  </a:lnTo>
                  <a:lnTo>
                    <a:pt x="1048453" y="1993900"/>
                  </a:lnTo>
                  <a:lnTo>
                    <a:pt x="1021206" y="2032000"/>
                  </a:lnTo>
                  <a:lnTo>
                    <a:pt x="994269" y="2070100"/>
                  </a:lnTo>
                  <a:lnTo>
                    <a:pt x="967645" y="2108200"/>
                  </a:lnTo>
                  <a:lnTo>
                    <a:pt x="941336" y="2146300"/>
                  </a:lnTo>
                  <a:lnTo>
                    <a:pt x="915344" y="2184400"/>
                  </a:lnTo>
                  <a:lnTo>
                    <a:pt x="889671" y="2222500"/>
                  </a:lnTo>
                  <a:lnTo>
                    <a:pt x="864318" y="2260600"/>
                  </a:lnTo>
                  <a:lnTo>
                    <a:pt x="839288" y="2298700"/>
                  </a:lnTo>
                  <a:lnTo>
                    <a:pt x="814583" y="2336800"/>
                  </a:lnTo>
                  <a:lnTo>
                    <a:pt x="790205" y="2374900"/>
                  </a:lnTo>
                  <a:lnTo>
                    <a:pt x="766156" y="2413000"/>
                  </a:lnTo>
                  <a:lnTo>
                    <a:pt x="742437" y="2451100"/>
                  </a:lnTo>
                  <a:lnTo>
                    <a:pt x="719051" y="2489200"/>
                  </a:lnTo>
                  <a:lnTo>
                    <a:pt x="696000" y="2527300"/>
                  </a:lnTo>
                  <a:lnTo>
                    <a:pt x="673286" y="2565400"/>
                  </a:lnTo>
                  <a:lnTo>
                    <a:pt x="650911" y="2603500"/>
                  </a:lnTo>
                  <a:lnTo>
                    <a:pt x="628876" y="2641600"/>
                  </a:lnTo>
                  <a:lnTo>
                    <a:pt x="607184" y="2679700"/>
                  </a:lnTo>
                  <a:lnTo>
                    <a:pt x="585836" y="2717800"/>
                  </a:lnTo>
                  <a:lnTo>
                    <a:pt x="564836" y="2755900"/>
                  </a:lnTo>
                  <a:lnTo>
                    <a:pt x="544184" y="2806700"/>
                  </a:lnTo>
                  <a:lnTo>
                    <a:pt x="523883" y="2844800"/>
                  </a:lnTo>
                  <a:lnTo>
                    <a:pt x="503934" y="2882900"/>
                  </a:lnTo>
                  <a:lnTo>
                    <a:pt x="484340" y="2921000"/>
                  </a:lnTo>
                  <a:lnTo>
                    <a:pt x="465103" y="2971800"/>
                  </a:lnTo>
                  <a:lnTo>
                    <a:pt x="446225" y="3009900"/>
                  </a:lnTo>
                  <a:lnTo>
                    <a:pt x="427707" y="3048000"/>
                  </a:lnTo>
                  <a:lnTo>
                    <a:pt x="409552" y="3086100"/>
                  </a:lnTo>
                  <a:lnTo>
                    <a:pt x="391761" y="3136900"/>
                  </a:lnTo>
                  <a:lnTo>
                    <a:pt x="374337" y="3175000"/>
                  </a:lnTo>
                  <a:lnTo>
                    <a:pt x="357282" y="3213100"/>
                  </a:lnTo>
                  <a:lnTo>
                    <a:pt x="340598" y="3263900"/>
                  </a:lnTo>
                  <a:lnTo>
                    <a:pt x="324286" y="3302000"/>
                  </a:lnTo>
                  <a:lnTo>
                    <a:pt x="308348" y="3352800"/>
                  </a:lnTo>
                  <a:lnTo>
                    <a:pt x="292788" y="3390900"/>
                  </a:lnTo>
                  <a:lnTo>
                    <a:pt x="277605" y="3429000"/>
                  </a:lnTo>
                  <a:lnTo>
                    <a:pt x="262804" y="3479800"/>
                  </a:lnTo>
                  <a:lnTo>
                    <a:pt x="248385" y="3517900"/>
                  </a:lnTo>
                  <a:lnTo>
                    <a:pt x="234350" y="3568700"/>
                  </a:lnTo>
                  <a:lnTo>
                    <a:pt x="220703" y="3606800"/>
                  </a:lnTo>
                  <a:lnTo>
                    <a:pt x="207443" y="3657600"/>
                  </a:lnTo>
                  <a:lnTo>
                    <a:pt x="194574" y="3695700"/>
                  </a:lnTo>
                  <a:lnTo>
                    <a:pt x="182098" y="3746500"/>
                  </a:lnTo>
                  <a:lnTo>
                    <a:pt x="170017" y="3784600"/>
                  </a:lnTo>
                  <a:lnTo>
                    <a:pt x="158331" y="3835400"/>
                  </a:lnTo>
                  <a:lnTo>
                    <a:pt x="147045" y="3873500"/>
                  </a:lnTo>
                  <a:lnTo>
                    <a:pt x="136159" y="3924300"/>
                  </a:lnTo>
                  <a:lnTo>
                    <a:pt x="125675" y="3962400"/>
                  </a:lnTo>
                  <a:lnTo>
                    <a:pt x="115596" y="4013200"/>
                  </a:lnTo>
                  <a:lnTo>
                    <a:pt x="105923" y="4064000"/>
                  </a:lnTo>
                  <a:lnTo>
                    <a:pt x="96659" y="4102100"/>
                  </a:lnTo>
                  <a:lnTo>
                    <a:pt x="87805" y="4152900"/>
                  </a:lnTo>
                  <a:lnTo>
                    <a:pt x="79364" y="4191000"/>
                  </a:lnTo>
                  <a:lnTo>
                    <a:pt x="71338" y="4241800"/>
                  </a:lnTo>
                  <a:lnTo>
                    <a:pt x="63727" y="4292600"/>
                  </a:lnTo>
                  <a:lnTo>
                    <a:pt x="56535" y="4330700"/>
                  </a:lnTo>
                  <a:lnTo>
                    <a:pt x="49764" y="4381500"/>
                  </a:lnTo>
                  <a:lnTo>
                    <a:pt x="43415" y="4432300"/>
                  </a:lnTo>
                  <a:lnTo>
                    <a:pt x="37490" y="4470400"/>
                  </a:lnTo>
                  <a:lnTo>
                    <a:pt x="31992" y="4521200"/>
                  </a:lnTo>
                  <a:lnTo>
                    <a:pt x="26922" y="4572000"/>
                  </a:lnTo>
                  <a:lnTo>
                    <a:pt x="22283" y="4622800"/>
                  </a:lnTo>
                  <a:lnTo>
                    <a:pt x="18076" y="4660900"/>
                  </a:lnTo>
                  <a:lnTo>
                    <a:pt x="14303" y="4711700"/>
                  </a:lnTo>
                  <a:lnTo>
                    <a:pt x="10967" y="4762500"/>
                  </a:lnTo>
                  <a:lnTo>
                    <a:pt x="8069" y="4813300"/>
                  </a:lnTo>
                  <a:lnTo>
                    <a:pt x="5612" y="4851400"/>
                  </a:lnTo>
                  <a:lnTo>
                    <a:pt x="3597" y="4902200"/>
                  </a:lnTo>
                  <a:lnTo>
                    <a:pt x="2026" y="4953000"/>
                  </a:lnTo>
                  <a:lnTo>
                    <a:pt x="901" y="5003800"/>
                  </a:lnTo>
                  <a:lnTo>
                    <a:pt x="225" y="5041900"/>
                  </a:lnTo>
                  <a:lnTo>
                    <a:pt x="0" y="5092700"/>
                  </a:lnTo>
                  <a:lnTo>
                    <a:pt x="225" y="5143500"/>
                  </a:lnTo>
                  <a:lnTo>
                    <a:pt x="901" y="5194300"/>
                  </a:lnTo>
                  <a:lnTo>
                    <a:pt x="2026" y="5245100"/>
                  </a:lnTo>
                  <a:lnTo>
                    <a:pt x="3597" y="5295900"/>
                  </a:lnTo>
                  <a:lnTo>
                    <a:pt x="5612" y="5334000"/>
                  </a:lnTo>
                  <a:lnTo>
                    <a:pt x="8069" y="5384800"/>
                  </a:lnTo>
                  <a:lnTo>
                    <a:pt x="10967" y="5435600"/>
                  </a:lnTo>
                  <a:lnTo>
                    <a:pt x="12432" y="5448300"/>
                  </a:lnTo>
                  <a:lnTo>
                    <a:pt x="8084169" y="5448300"/>
                  </a:lnTo>
                  <a:lnTo>
                    <a:pt x="8084169" y="965200"/>
                  </a:lnTo>
                  <a:lnTo>
                    <a:pt x="8050035" y="939800"/>
                  </a:lnTo>
                  <a:lnTo>
                    <a:pt x="7901118" y="838200"/>
                  </a:lnTo>
                  <a:lnTo>
                    <a:pt x="7748471" y="736600"/>
                  </a:lnTo>
                  <a:lnTo>
                    <a:pt x="7709742" y="723900"/>
                  </a:lnTo>
                  <a:lnTo>
                    <a:pt x="7552611" y="622300"/>
                  </a:lnTo>
                  <a:lnTo>
                    <a:pt x="7512785" y="609600"/>
                  </a:lnTo>
                  <a:lnTo>
                    <a:pt x="7432496" y="558800"/>
                  </a:lnTo>
                  <a:lnTo>
                    <a:pt x="7392036" y="546100"/>
                  </a:lnTo>
                  <a:lnTo>
                    <a:pt x="7351370" y="520700"/>
                  </a:lnTo>
                  <a:lnTo>
                    <a:pt x="7310498" y="508000"/>
                  </a:lnTo>
                  <a:lnTo>
                    <a:pt x="7269422" y="482600"/>
                  </a:lnTo>
                  <a:lnTo>
                    <a:pt x="7228146" y="469900"/>
                  </a:lnTo>
                  <a:lnTo>
                    <a:pt x="7186670" y="444500"/>
                  </a:lnTo>
                  <a:lnTo>
                    <a:pt x="7144997" y="431800"/>
                  </a:lnTo>
                  <a:lnTo>
                    <a:pt x="7103129" y="406400"/>
                  </a:lnTo>
                  <a:lnTo>
                    <a:pt x="7061067" y="393700"/>
                  </a:lnTo>
                  <a:lnTo>
                    <a:pt x="7018814" y="368300"/>
                  </a:lnTo>
                  <a:lnTo>
                    <a:pt x="6933742" y="342900"/>
                  </a:lnTo>
                  <a:lnTo>
                    <a:pt x="6890927" y="317500"/>
                  </a:lnTo>
                  <a:lnTo>
                    <a:pt x="6717853" y="266700"/>
                  </a:lnTo>
                  <a:lnTo>
                    <a:pt x="6674142" y="241300"/>
                  </a:lnTo>
                  <a:lnTo>
                    <a:pt x="6318373" y="139700"/>
                  </a:lnTo>
                  <a:close/>
                </a:path>
                <a:path w="8084184" h="5448300">
                  <a:moveTo>
                    <a:pt x="6136646" y="101600"/>
                  </a:moveTo>
                  <a:lnTo>
                    <a:pt x="4058990" y="101600"/>
                  </a:lnTo>
                  <a:lnTo>
                    <a:pt x="3922464" y="139700"/>
                  </a:lnTo>
                  <a:lnTo>
                    <a:pt x="6273172" y="139700"/>
                  </a:lnTo>
                  <a:lnTo>
                    <a:pt x="6136646" y="101600"/>
                  </a:lnTo>
                  <a:close/>
                </a:path>
                <a:path w="8084184" h="5448300">
                  <a:moveTo>
                    <a:pt x="5998774" y="76200"/>
                  </a:moveTo>
                  <a:lnTo>
                    <a:pt x="4196861" y="76200"/>
                  </a:lnTo>
                  <a:lnTo>
                    <a:pt x="4104800" y="101600"/>
                  </a:lnTo>
                  <a:lnTo>
                    <a:pt x="6090835" y="101600"/>
                  </a:lnTo>
                  <a:lnTo>
                    <a:pt x="5998774" y="76200"/>
                  </a:lnTo>
                  <a:close/>
                </a:path>
                <a:path w="8084184" h="5448300">
                  <a:moveTo>
                    <a:pt x="5859611" y="50800"/>
                  </a:moveTo>
                  <a:lnTo>
                    <a:pt x="4336024" y="50800"/>
                  </a:lnTo>
                  <a:lnTo>
                    <a:pt x="4243108" y="76200"/>
                  </a:lnTo>
                  <a:lnTo>
                    <a:pt x="5952527" y="76200"/>
                  </a:lnTo>
                  <a:lnTo>
                    <a:pt x="5859611" y="50800"/>
                  </a:lnTo>
                  <a:close/>
                </a:path>
                <a:path w="8084184" h="5448300">
                  <a:moveTo>
                    <a:pt x="5766145" y="38100"/>
                  </a:moveTo>
                  <a:lnTo>
                    <a:pt x="4429490" y="38100"/>
                  </a:lnTo>
                  <a:lnTo>
                    <a:pt x="4382690" y="50800"/>
                  </a:lnTo>
                  <a:lnTo>
                    <a:pt x="5812946" y="50800"/>
                  </a:lnTo>
                  <a:lnTo>
                    <a:pt x="5766145" y="38100"/>
                  </a:lnTo>
                  <a:close/>
                </a:path>
                <a:path w="8084184" h="5448300">
                  <a:moveTo>
                    <a:pt x="5672145" y="25400"/>
                  </a:moveTo>
                  <a:lnTo>
                    <a:pt x="4523491" y="25400"/>
                  </a:lnTo>
                  <a:lnTo>
                    <a:pt x="4476425" y="38100"/>
                  </a:lnTo>
                  <a:lnTo>
                    <a:pt x="5719211" y="38100"/>
                  </a:lnTo>
                  <a:lnTo>
                    <a:pt x="5672145" y="25400"/>
                  </a:lnTo>
                  <a:close/>
                </a:path>
                <a:path w="8084184" h="5448300">
                  <a:moveTo>
                    <a:pt x="5530177" y="12700"/>
                  </a:moveTo>
                  <a:lnTo>
                    <a:pt x="4665458" y="12700"/>
                  </a:lnTo>
                  <a:lnTo>
                    <a:pt x="4618009" y="25400"/>
                  </a:lnTo>
                  <a:lnTo>
                    <a:pt x="5577626" y="25400"/>
                  </a:lnTo>
                  <a:lnTo>
                    <a:pt x="5530177" y="12700"/>
                  </a:lnTo>
                  <a:close/>
                </a:path>
                <a:path w="8084184" h="5448300">
                  <a:moveTo>
                    <a:pt x="5339167" y="0"/>
                  </a:moveTo>
                  <a:lnTo>
                    <a:pt x="4856468" y="0"/>
                  </a:lnTo>
                  <a:lnTo>
                    <a:pt x="4808537" y="12700"/>
                  </a:lnTo>
                  <a:lnTo>
                    <a:pt x="5387098" y="12700"/>
                  </a:lnTo>
                  <a:lnTo>
                    <a:pt x="5339167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ZoneTexte 5">
            <a:extLst>
              <a:ext uri="{FF2B5EF4-FFF2-40B4-BE49-F238E27FC236}">
                <a16:creationId xmlns:a16="http://schemas.microsoft.com/office/drawing/2014/main" id="{F29A87D7-6040-C37C-661A-C67418A51759}"/>
              </a:ext>
            </a:extLst>
          </p:cNvPr>
          <p:cNvSpPr txBox="1"/>
          <p:nvPr/>
        </p:nvSpPr>
        <p:spPr>
          <a:xfrm>
            <a:off x="2324100" y="3817172"/>
            <a:ext cx="136398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32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[ 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Ajouter la vidéo de présentation du Radar Théologique disponible sur le site internet de l'</a:t>
            </a:r>
            <a:r>
              <a:rPr lang="fr-FR" sz="3200" b="0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EcclesiaLab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 pour téléchargement (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  <a:hlinkClick r:id="rId2"/>
              </a:rPr>
              <a:t>https://ecclesialab.org/wp-content/uploads/2026/02/Radar-Theologique-Full.mp4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)</a:t>
            </a:r>
          </a:p>
          <a:p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 et sur </a:t>
            </a:r>
            <a:r>
              <a:rPr lang="fr-FR" sz="3200" b="0" i="0" dirty="0" err="1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Youtube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 </a:t>
            </a:r>
            <a:r>
              <a:rPr lang="fr-FR" sz="3200" b="0" i="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  <a:hlinkClick r:id="rId3" tooltip="URL d'origine: https://www.youtube.com/watch?v=MTOtLY2mEGg. Cliquez ou appuyez si vous faites confiance à ce lien."/>
              </a:rPr>
              <a:t>https://www.youtube.com/watch?v=MTOtLY2mEGg</a:t>
            </a:r>
            <a:r>
              <a:rPr lang="fr-FR" sz="3200" b="0" i="0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Aptos" panose="020B0004020202020204" pitchFamily="34" charset="0"/>
              </a:rPr>
              <a:t> ]</a:t>
            </a:r>
            <a:endParaRPr lang="fr-BE" sz="3200" dirty="0">
              <a:highlight>
                <a:srgbClr val="FFFF00"/>
              </a:highligh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object 4"/>
          <p:cNvGrpSpPr/>
          <p:nvPr/>
        </p:nvGrpSpPr>
        <p:grpSpPr>
          <a:xfrm>
            <a:off x="-80467" y="-80467"/>
            <a:ext cx="3843654" cy="2018664"/>
            <a:chOff x="-80467" y="-80467"/>
            <a:chExt cx="3843654" cy="2018664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2331720" cy="1938020"/>
            </a:xfrm>
            <a:custGeom>
              <a:avLst/>
              <a:gdLst/>
              <a:ahLst/>
              <a:cxnLst/>
              <a:rect l="l" t="t" r="r" b="b"/>
              <a:pathLst>
                <a:path w="2331720" h="1938020">
                  <a:moveTo>
                    <a:pt x="2331101" y="0"/>
                  </a:moveTo>
                  <a:lnTo>
                    <a:pt x="0" y="0"/>
                  </a:lnTo>
                  <a:lnTo>
                    <a:pt x="0" y="1937781"/>
                  </a:lnTo>
                  <a:lnTo>
                    <a:pt x="59770" y="1912688"/>
                  </a:lnTo>
                  <a:lnTo>
                    <a:pt x="101638" y="1894533"/>
                  </a:lnTo>
                  <a:lnTo>
                    <a:pt x="143311" y="1876015"/>
                  </a:lnTo>
                  <a:lnTo>
                    <a:pt x="184787" y="1857137"/>
                  </a:lnTo>
                  <a:lnTo>
                    <a:pt x="226063" y="1837900"/>
                  </a:lnTo>
                  <a:lnTo>
                    <a:pt x="267139" y="1818306"/>
                  </a:lnTo>
                  <a:lnTo>
                    <a:pt x="308011" y="1798357"/>
                  </a:lnTo>
                  <a:lnTo>
                    <a:pt x="348677" y="1778056"/>
                  </a:lnTo>
                  <a:lnTo>
                    <a:pt x="389137" y="1757404"/>
                  </a:lnTo>
                  <a:lnTo>
                    <a:pt x="429387" y="1736403"/>
                  </a:lnTo>
                  <a:lnTo>
                    <a:pt x="469426" y="1715056"/>
                  </a:lnTo>
                  <a:lnTo>
                    <a:pt x="509252" y="1693363"/>
                  </a:lnTo>
                  <a:lnTo>
                    <a:pt x="548862" y="1671329"/>
                  </a:lnTo>
                  <a:lnTo>
                    <a:pt x="588256" y="1648953"/>
                  </a:lnTo>
                  <a:lnTo>
                    <a:pt x="627430" y="1626239"/>
                  </a:lnTo>
                  <a:lnTo>
                    <a:pt x="666383" y="1603187"/>
                  </a:lnTo>
                  <a:lnTo>
                    <a:pt x="705112" y="1579802"/>
                  </a:lnTo>
                  <a:lnTo>
                    <a:pt x="743617" y="1556083"/>
                  </a:lnTo>
                  <a:lnTo>
                    <a:pt x="781894" y="1532033"/>
                  </a:lnTo>
                  <a:lnTo>
                    <a:pt x="819942" y="1507655"/>
                  </a:lnTo>
                  <a:lnTo>
                    <a:pt x="857759" y="1482950"/>
                  </a:lnTo>
                  <a:lnTo>
                    <a:pt x="895343" y="1457920"/>
                  </a:lnTo>
                  <a:lnTo>
                    <a:pt x="932692" y="1432568"/>
                  </a:lnTo>
                  <a:lnTo>
                    <a:pt x="969804" y="1406894"/>
                  </a:lnTo>
                  <a:lnTo>
                    <a:pt x="1006676" y="1380902"/>
                  </a:lnTo>
                  <a:lnTo>
                    <a:pt x="1043307" y="1354593"/>
                  </a:lnTo>
                  <a:lnTo>
                    <a:pt x="1079696" y="1327969"/>
                  </a:lnTo>
                  <a:lnTo>
                    <a:pt x="1115839" y="1301032"/>
                  </a:lnTo>
                  <a:lnTo>
                    <a:pt x="1151735" y="1273784"/>
                  </a:lnTo>
                  <a:lnTo>
                    <a:pt x="1187382" y="1246228"/>
                  </a:lnTo>
                  <a:lnTo>
                    <a:pt x="1222777" y="1218364"/>
                  </a:lnTo>
                  <a:lnTo>
                    <a:pt x="1257920" y="1190196"/>
                  </a:lnTo>
                  <a:lnTo>
                    <a:pt x="1292808" y="1161725"/>
                  </a:lnTo>
                  <a:lnTo>
                    <a:pt x="1327438" y="1132953"/>
                  </a:lnTo>
                  <a:lnTo>
                    <a:pt x="1361810" y="1103882"/>
                  </a:lnTo>
                  <a:lnTo>
                    <a:pt x="1395920" y="1074514"/>
                  </a:lnTo>
                  <a:lnTo>
                    <a:pt x="1429768" y="1044851"/>
                  </a:lnTo>
                  <a:lnTo>
                    <a:pt x="1463350" y="1014895"/>
                  </a:lnTo>
                  <a:lnTo>
                    <a:pt x="1496666" y="984649"/>
                  </a:lnTo>
                  <a:lnTo>
                    <a:pt x="1529712" y="954113"/>
                  </a:lnTo>
                  <a:lnTo>
                    <a:pt x="1562488" y="923291"/>
                  </a:lnTo>
                  <a:lnTo>
                    <a:pt x="1594990" y="892183"/>
                  </a:lnTo>
                  <a:lnTo>
                    <a:pt x="1627217" y="860793"/>
                  </a:lnTo>
                  <a:lnTo>
                    <a:pt x="1659168" y="829121"/>
                  </a:lnTo>
                  <a:lnTo>
                    <a:pt x="1690839" y="797171"/>
                  </a:lnTo>
                  <a:lnTo>
                    <a:pt x="1722230" y="764943"/>
                  </a:lnTo>
                  <a:lnTo>
                    <a:pt x="1753337" y="732441"/>
                  </a:lnTo>
                  <a:lnTo>
                    <a:pt x="1784160" y="699666"/>
                  </a:lnTo>
                  <a:lnTo>
                    <a:pt x="1814695" y="666619"/>
                  </a:lnTo>
                  <a:lnTo>
                    <a:pt x="1844942" y="633304"/>
                  </a:lnTo>
                  <a:lnTo>
                    <a:pt x="1874898" y="599721"/>
                  </a:lnTo>
                  <a:lnTo>
                    <a:pt x="1904561" y="565874"/>
                  </a:lnTo>
                  <a:lnTo>
                    <a:pt x="1933928" y="531763"/>
                  </a:lnTo>
                  <a:lnTo>
                    <a:pt x="1962999" y="497392"/>
                  </a:lnTo>
                  <a:lnTo>
                    <a:pt x="1991771" y="462761"/>
                  </a:lnTo>
                  <a:lnTo>
                    <a:pt x="2020243" y="427874"/>
                  </a:lnTo>
                  <a:lnTo>
                    <a:pt x="2048411" y="392731"/>
                  </a:lnTo>
                  <a:lnTo>
                    <a:pt x="2076274" y="357335"/>
                  </a:lnTo>
                  <a:lnTo>
                    <a:pt x="2103831" y="321688"/>
                  </a:lnTo>
                  <a:lnTo>
                    <a:pt x="2131079" y="285792"/>
                  </a:lnTo>
                  <a:lnTo>
                    <a:pt x="2158015" y="249649"/>
                  </a:lnTo>
                  <a:lnTo>
                    <a:pt x="2184639" y="213261"/>
                  </a:lnTo>
                  <a:lnTo>
                    <a:pt x="2210948" y="176629"/>
                  </a:lnTo>
                  <a:lnTo>
                    <a:pt x="2236941" y="139757"/>
                  </a:lnTo>
                  <a:lnTo>
                    <a:pt x="2262614" y="102645"/>
                  </a:lnTo>
                  <a:lnTo>
                    <a:pt x="2287967" y="65297"/>
                  </a:lnTo>
                  <a:lnTo>
                    <a:pt x="2312997" y="27713"/>
                  </a:lnTo>
                  <a:lnTo>
                    <a:pt x="2331101" y="0"/>
                  </a:lnTo>
                  <a:close/>
                </a:path>
              </a:pathLst>
            </a:custGeom>
            <a:solidFill>
              <a:srgbClr val="01335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3682365" cy="1038225"/>
            </a:xfrm>
            <a:custGeom>
              <a:avLst/>
              <a:gdLst/>
              <a:ahLst/>
              <a:cxnLst/>
              <a:rect l="l" t="t" r="r" b="b"/>
              <a:pathLst>
                <a:path w="3682365" h="1038225">
                  <a:moveTo>
                    <a:pt x="3682305" y="0"/>
                  </a:moveTo>
                  <a:lnTo>
                    <a:pt x="3610972" y="35138"/>
                  </a:lnTo>
                  <a:lnTo>
                    <a:pt x="3563596" y="57995"/>
                  </a:lnTo>
                  <a:lnTo>
                    <a:pt x="3515912" y="80646"/>
                  </a:lnTo>
                  <a:lnTo>
                    <a:pt x="3467922" y="103089"/>
                  </a:lnTo>
                  <a:lnTo>
                    <a:pt x="3419627" y="125324"/>
                  </a:lnTo>
                  <a:lnTo>
                    <a:pt x="3371031" y="147350"/>
                  </a:lnTo>
                  <a:lnTo>
                    <a:pt x="3322134" y="169164"/>
                  </a:lnTo>
                  <a:lnTo>
                    <a:pt x="3272939" y="190766"/>
                  </a:lnTo>
                  <a:lnTo>
                    <a:pt x="3223448" y="212155"/>
                  </a:lnTo>
                  <a:lnTo>
                    <a:pt x="3173663" y="233330"/>
                  </a:lnTo>
                  <a:lnTo>
                    <a:pt x="3123586" y="254289"/>
                  </a:lnTo>
                  <a:lnTo>
                    <a:pt x="3073219" y="275031"/>
                  </a:lnTo>
                  <a:lnTo>
                    <a:pt x="3022565" y="295555"/>
                  </a:lnTo>
                  <a:lnTo>
                    <a:pt x="2971625" y="315859"/>
                  </a:lnTo>
                  <a:lnTo>
                    <a:pt x="2920402" y="335944"/>
                  </a:lnTo>
                  <a:lnTo>
                    <a:pt x="2868897" y="355806"/>
                  </a:lnTo>
                  <a:lnTo>
                    <a:pt x="2817112" y="375446"/>
                  </a:lnTo>
                  <a:lnTo>
                    <a:pt x="2765050" y="394862"/>
                  </a:lnTo>
                  <a:lnTo>
                    <a:pt x="2712713" y="414053"/>
                  </a:lnTo>
                  <a:lnTo>
                    <a:pt x="2660103" y="433017"/>
                  </a:lnTo>
                  <a:lnTo>
                    <a:pt x="2607222" y="451754"/>
                  </a:lnTo>
                  <a:lnTo>
                    <a:pt x="2554071" y="470261"/>
                  </a:lnTo>
                  <a:lnTo>
                    <a:pt x="2500654" y="488539"/>
                  </a:lnTo>
                  <a:lnTo>
                    <a:pt x="2446971" y="506586"/>
                  </a:lnTo>
                  <a:lnTo>
                    <a:pt x="2393026" y="524401"/>
                  </a:lnTo>
                  <a:lnTo>
                    <a:pt x="2338820" y="541982"/>
                  </a:lnTo>
                  <a:lnTo>
                    <a:pt x="2284355" y="559328"/>
                  </a:lnTo>
                  <a:lnTo>
                    <a:pt x="2229633" y="576438"/>
                  </a:lnTo>
                  <a:lnTo>
                    <a:pt x="2174657" y="593311"/>
                  </a:lnTo>
                  <a:lnTo>
                    <a:pt x="2119429" y="609946"/>
                  </a:lnTo>
                  <a:lnTo>
                    <a:pt x="2063950" y="626341"/>
                  </a:lnTo>
                  <a:lnTo>
                    <a:pt x="2008222" y="642496"/>
                  </a:lnTo>
                  <a:lnTo>
                    <a:pt x="1952248" y="658409"/>
                  </a:lnTo>
                  <a:lnTo>
                    <a:pt x="1896031" y="674078"/>
                  </a:lnTo>
                  <a:lnTo>
                    <a:pt x="1839570" y="689504"/>
                  </a:lnTo>
                  <a:lnTo>
                    <a:pt x="1782870" y="704684"/>
                  </a:lnTo>
                  <a:lnTo>
                    <a:pt x="1725932" y="719617"/>
                  </a:lnTo>
                  <a:lnTo>
                    <a:pt x="1668758" y="734303"/>
                  </a:lnTo>
                  <a:lnTo>
                    <a:pt x="1611350" y="748739"/>
                  </a:lnTo>
                  <a:lnTo>
                    <a:pt x="1553710" y="762925"/>
                  </a:lnTo>
                  <a:lnTo>
                    <a:pt x="1495841" y="776860"/>
                  </a:lnTo>
                  <a:lnTo>
                    <a:pt x="1437743" y="790542"/>
                  </a:lnTo>
                  <a:lnTo>
                    <a:pt x="1379420" y="803971"/>
                  </a:lnTo>
                  <a:lnTo>
                    <a:pt x="1320874" y="817144"/>
                  </a:lnTo>
                  <a:lnTo>
                    <a:pt x="1262106" y="830061"/>
                  </a:lnTo>
                  <a:lnTo>
                    <a:pt x="1203119" y="842721"/>
                  </a:lnTo>
                  <a:lnTo>
                    <a:pt x="1143915" y="855122"/>
                  </a:lnTo>
                  <a:lnTo>
                    <a:pt x="1084495" y="867264"/>
                  </a:lnTo>
                  <a:lnTo>
                    <a:pt x="1024862" y="879144"/>
                  </a:lnTo>
                  <a:lnTo>
                    <a:pt x="965018" y="890763"/>
                  </a:lnTo>
                  <a:lnTo>
                    <a:pt x="904965" y="902118"/>
                  </a:lnTo>
                  <a:lnTo>
                    <a:pt x="844705" y="913208"/>
                  </a:lnTo>
                  <a:lnTo>
                    <a:pt x="784240" y="924033"/>
                  </a:lnTo>
                  <a:lnTo>
                    <a:pt x="723572" y="934591"/>
                  </a:lnTo>
                  <a:lnTo>
                    <a:pt x="662704" y="944881"/>
                  </a:lnTo>
                  <a:lnTo>
                    <a:pt x="601637" y="954901"/>
                  </a:lnTo>
                  <a:lnTo>
                    <a:pt x="540373" y="964651"/>
                  </a:lnTo>
                  <a:lnTo>
                    <a:pt x="478915" y="974130"/>
                  </a:lnTo>
                  <a:lnTo>
                    <a:pt x="417264" y="983335"/>
                  </a:lnTo>
                  <a:lnTo>
                    <a:pt x="355423" y="992267"/>
                  </a:lnTo>
                  <a:lnTo>
                    <a:pt x="293394" y="1000923"/>
                  </a:lnTo>
                  <a:lnTo>
                    <a:pt x="231178" y="1009302"/>
                  </a:lnTo>
                  <a:lnTo>
                    <a:pt x="168778" y="1017404"/>
                  </a:lnTo>
                  <a:lnTo>
                    <a:pt x="106196" y="1025228"/>
                  </a:lnTo>
                  <a:lnTo>
                    <a:pt x="43434" y="1032771"/>
                  </a:lnTo>
                  <a:lnTo>
                    <a:pt x="0" y="1037782"/>
                  </a:lnTo>
                </a:path>
              </a:pathLst>
            </a:custGeom>
            <a:ln w="160934">
              <a:solidFill>
                <a:srgbClr val="FA821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2" descr="$PPTXTitle">
            <a:extLst>
              <a:ext uri="{FF2B5EF4-FFF2-40B4-BE49-F238E27FC236}">
                <a16:creationId xmlns:a16="http://schemas.microsoft.com/office/drawing/2014/main" id="{40D0FAE2-7D31-2A0C-3EAD-94AD0B2BAD3A}"/>
              </a:ext>
            </a:extLst>
          </p:cNvPr>
          <p:cNvSpPr txBox="1">
            <a:spLocks/>
          </p:cNvSpPr>
          <p:nvPr/>
        </p:nvSpPr>
        <p:spPr>
          <a:xfrm>
            <a:off x="4038600" y="1766406"/>
            <a:ext cx="11097895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>
            <a:lvl1pPr>
              <a:defRPr sz="10250" b="1" i="0">
                <a:solidFill>
                  <a:schemeClr val="bg1"/>
                </a:solidFill>
                <a:latin typeface="Century Gothic Pro"/>
                <a:ea typeface="+mj-ea"/>
                <a:cs typeface="Century Gothic Pro"/>
              </a:defRPr>
            </a:lvl1pPr>
          </a:lstStyle>
          <a:p>
            <a:pPr marL="12700" algn="ctr">
              <a:spcBef>
                <a:spcPts val="100"/>
              </a:spcBef>
              <a:tabLst>
                <a:tab pos="4242435" algn="l"/>
                <a:tab pos="5567045" algn="l"/>
              </a:tabLst>
            </a:pPr>
            <a:r>
              <a:rPr lang="fr-CA" sz="6000" spc="-10" dirty="0">
                <a:solidFill>
                  <a:srgbClr val="000000"/>
                </a:solidFill>
                <a:latin typeface="Mic 32 New Rg"/>
                <a:cs typeface="Poppins SemiBold" panose="00000700000000000000" pitchFamily="2" charset="0"/>
              </a:rPr>
              <a:t>MÉTHODE ET 6 ÉTAPES</a:t>
            </a:r>
            <a:endParaRPr lang="fr-CA" sz="6000" dirty="0">
              <a:latin typeface="Mic 32 New Rg"/>
              <a:cs typeface="Poppins SemiBold" panose="00000700000000000000" pitchFamily="2" charset="0"/>
            </a:endParaRPr>
          </a:p>
        </p:txBody>
      </p:sp>
      <p:sp>
        <p:nvSpPr>
          <p:cNvPr id="11" name="object 7">
            <a:extLst>
              <a:ext uri="{FF2B5EF4-FFF2-40B4-BE49-F238E27FC236}">
                <a16:creationId xmlns:a16="http://schemas.microsoft.com/office/drawing/2014/main" id="{2D92CBB5-D1C2-2078-01D9-8B0D083ABF54}"/>
              </a:ext>
            </a:extLst>
          </p:cNvPr>
          <p:cNvSpPr txBox="1"/>
          <p:nvPr/>
        </p:nvSpPr>
        <p:spPr>
          <a:xfrm>
            <a:off x="1841182" y="3467100"/>
            <a:ext cx="14630400" cy="447879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Une méthode de relecture théologique prenant en compte 3 aspects:</a:t>
            </a:r>
          </a:p>
          <a:p>
            <a:pPr marL="584200" lvl="2" indent="-571500" algn="l"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b="1" dirty="0">
                <a:latin typeface="Century Gothic" panose="020B0502020202020204" pitchFamily="34" charset="0"/>
                <a:cs typeface="Source Sans 3"/>
              </a:rPr>
              <a:t>Ce que nous faisons </a:t>
            </a:r>
            <a:r>
              <a:rPr lang="fr-CA" sz="4000" dirty="0">
                <a:latin typeface="Century Gothic" panose="020B0502020202020204" pitchFamily="34" charset="0"/>
                <a:cs typeface="Source Sans 3"/>
              </a:rPr>
              <a:t>= état des lieux</a:t>
            </a:r>
          </a:p>
          <a:p>
            <a:pPr marL="584200" indent="-57150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b="1" dirty="0">
                <a:latin typeface="Century Gothic" panose="020B0502020202020204" pitchFamily="34" charset="0"/>
                <a:cs typeface="Source Sans 3"/>
              </a:rPr>
              <a:t>Comment nous le faisons </a:t>
            </a:r>
            <a:r>
              <a:rPr lang="fr-CA" sz="4000" dirty="0">
                <a:latin typeface="Century Gothic" panose="020B0502020202020204" pitchFamily="34" charset="0"/>
                <a:cs typeface="Source Sans 3"/>
              </a:rPr>
              <a:t>= la pratique</a:t>
            </a:r>
          </a:p>
          <a:p>
            <a:pPr marL="584200" indent="-571500" algn="l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</a:pPr>
            <a:r>
              <a:rPr lang="fr-CA" sz="40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b="1" dirty="0">
                <a:latin typeface="Century Gothic" panose="020B0502020202020204" pitchFamily="34" charset="0"/>
                <a:cs typeface="Source Sans 3"/>
              </a:rPr>
              <a:t>Pourquoi nous le faisons </a:t>
            </a:r>
            <a:r>
              <a:rPr lang="fr-CA" sz="4000" dirty="0">
                <a:latin typeface="Century Gothic" panose="020B0502020202020204" pitchFamily="34" charset="0"/>
                <a:cs typeface="Source Sans 3"/>
              </a:rPr>
              <a:t>= sens et finalité théologique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73941" y="-80467"/>
            <a:ext cx="13422080" cy="10367467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1</a:t>
            </a:r>
            <a:endParaRPr sz="22450" dirty="0"/>
          </a:p>
        </p:txBody>
      </p:sp>
      <p:sp>
        <p:nvSpPr>
          <p:cNvPr id="4" name="object 4"/>
          <p:cNvSpPr txBox="1"/>
          <p:nvPr/>
        </p:nvSpPr>
        <p:spPr>
          <a:xfrm>
            <a:off x="6019800" y="2228184"/>
            <a:ext cx="10058400" cy="5464958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1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ÉCOUTER ET NOTER</a:t>
            </a:r>
          </a:p>
          <a:p>
            <a:pPr marL="583565" marR="5080" lvl="1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	</a:t>
            </a:r>
            <a:r>
              <a:rPr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Groupe</a:t>
            </a:r>
            <a:r>
              <a:rPr sz="4000" b="1" spc="-75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des</a:t>
            </a:r>
            <a:r>
              <a:rPr sz="4000" b="1" spc="-7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récitants</a:t>
            </a:r>
            <a:r>
              <a:rPr sz="4000" b="1" spc="-7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narre</a:t>
            </a:r>
            <a:r>
              <a:rPr sz="4000" spc="-7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le</a:t>
            </a:r>
            <a:r>
              <a:rPr sz="4000" spc="-7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 err="1">
                <a:latin typeface="Century Gothic" panose="020B0502020202020204" pitchFamily="34" charset="0"/>
                <a:cs typeface="Source Sans 3"/>
              </a:rPr>
              <a:t>récit</a:t>
            </a:r>
            <a:r>
              <a:rPr lang="fr-CA" sz="4000" spc="-10" dirty="0">
                <a:latin typeface="Century Gothic" panose="020B0502020202020204" pitchFamily="34" charset="0"/>
                <a:cs typeface="Source Sans 3"/>
              </a:rPr>
              <a:t> 		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préparé</a:t>
            </a:r>
            <a:r>
              <a:rPr sz="4000" spc="-1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en</a:t>
            </a:r>
            <a:r>
              <a:rPr sz="4000" spc="-1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 err="1">
                <a:latin typeface="Century Gothic" panose="020B0502020202020204" pitchFamily="34" charset="0"/>
                <a:cs typeface="Source Sans 3"/>
              </a:rPr>
              <a:t>amont</a:t>
            </a:r>
            <a:endParaRPr lang="fr-CA" sz="4000" spc="-10" dirty="0">
              <a:latin typeface="Century Gothic" panose="020B0502020202020204" pitchFamily="34" charset="0"/>
              <a:cs typeface="Source Sans 3"/>
            </a:endParaRPr>
          </a:p>
          <a:p>
            <a:pPr marL="583565" marR="5080" lvl="3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BE" sz="4000" b="1" spc="-1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	</a:t>
            </a:r>
            <a:r>
              <a:rPr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Groupe</a:t>
            </a:r>
            <a:r>
              <a:rPr sz="4000" b="1" spc="-114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des</a:t>
            </a:r>
            <a:r>
              <a:rPr sz="4000" b="1" spc="-11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b="1" spc="-1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écoutants</a:t>
            </a:r>
            <a:r>
              <a:rPr sz="4000" b="1" spc="-114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note</a:t>
            </a:r>
            <a:r>
              <a:rPr sz="4000" spc="-11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sur</a:t>
            </a:r>
            <a:r>
              <a:rPr lang="fr-CA" sz="4000" spc="-25" dirty="0">
                <a:latin typeface="Century Gothic" panose="020B0502020202020204" pitchFamily="34" charset="0"/>
                <a:cs typeface="Source Sans 3"/>
              </a:rPr>
              <a:t> une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spc="-25" dirty="0">
                <a:latin typeface="Century Gothic" panose="020B0502020202020204" pitchFamily="34" charset="0"/>
                <a:cs typeface="Source Sans 3"/>
              </a:rPr>
              <a:t>	 	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feuille</a:t>
            </a:r>
            <a:r>
              <a:rPr sz="4000" spc="-6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blanche</a:t>
            </a:r>
            <a:r>
              <a:rPr lang="fr-CA" sz="4000" spc="-1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les</a:t>
            </a:r>
            <a:r>
              <a:rPr sz="4000" spc="2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30" dirty="0">
                <a:latin typeface="Century Gothic" panose="020B0502020202020204" pitchFamily="34" charset="0"/>
                <a:cs typeface="Source Sans 3"/>
              </a:rPr>
              <a:t>mots-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clés</a:t>
            </a:r>
            <a:r>
              <a:rPr sz="4000" spc="25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25" dirty="0">
                <a:latin typeface="Century Gothic" panose="020B0502020202020204" pitchFamily="34" charset="0"/>
                <a:cs typeface="Source Sans 3"/>
              </a:rPr>
              <a:t>qui 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leur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lang="fr-CA" sz="4000" spc="-10" dirty="0">
                <a:latin typeface="Century Gothic" panose="020B0502020202020204" pitchFamily="34" charset="0"/>
                <a:cs typeface="Source Sans 3"/>
              </a:rPr>
              <a:t>	 	</a:t>
            </a:r>
            <a:r>
              <a:rPr sz="4000" dirty="0" err="1">
                <a:latin typeface="Century Gothic" panose="020B0502020202020204" pitchFamily="34" charset="0"/>
                <a:cs typeface="Source Sans 3"/>
              </a:rPr>
              <a:t>semblent</a:t>
            </a:r>
            <a:r>
              <a:rPr sz="4000" dirty="0">
                <a:latin typeface="Century Gothic" panose="020B0502020202020204" pitchFamily="34" charset="0"/>
                <a:cs typeface="Source Sans 3"/>
              </a:rPr>
              <a:t> </a:t>
            </a:r>
            <a:r>
              <a:rPr sz="4000" spc="-10" dirty="0">
                <a:latin typeface="Century Gothic" panose="020B0502020202020204" pitchFamily="34" charset="0"/>
                <a:cs typeface="Source Sans 3"/>
              </a:rPr>
              <a:t>importants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46387" y="-80467"/>
            <a:ext cx="13422080" cy="10367467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2</a:t>
            </a:r>
            <a:endParaRPr sz="22450" dirty="0"/>
          </a:p>
        </p:txBody>
      </p:sp>
      <p:sp>
        <p:nvSpPr>
          <p:cNvPr id="5" name="object 4">
            <a:extLst>
              <a:ext uri="{FF2B5EF4-FFF2-40B4-BE49-F238E27FC236}">
                <a16:creationId xmlns:a16="http://schemas.microsoft.com/office/drawing/2014/main" id="{DA0B6421-08F2-867D-0796-7B9BD1DA4ECB}"/>
              </a:ext>
            </a:extLst>
          </p:cNvPr>
          <p:cNvSpPr txBox="1"/>
          <p:nvPr/>
        </p:nvSpPr>
        <p:spPr>
          <a:xfrm>
            <a:off x="5867400" y="2489334"/>
            <a:ext cx="10058400" cy="5464958"/>
          </a:xfrm>
          <a:prstGeom prst="rect">
            <a:avLst/>
          </a:prstGeom>
        </p:spPr>
        <p:txBody>
          <a:bodyPr vert="horz" wrap="square" lIns="0" tIns="535305" rIns="0" bIns="0" rtlCol="0">
            <a:spAutoFit/>
          </a:bodyPr>
          <a:lstStyle/>
          <a:p>
            <a:pPr marL="12065" marR="5080" lvl="1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tabLst>
                <a:tab pos="618490" algn="l"/>
              </a:tabLst>
            </a:pPr>
            <a:r>
              <a:rPr lang="fr-CA" sz="6000" b="1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REMPLIR INDIVIDUELLEMENT</a:t>
            </a:r>
          </a:p>
          <a:p>
            <a:pPr marL="583565" marR="5080" lvl="5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 dirty="0">
                <a:uFill>
                  <a:solidFill>
                    <a:srgbClr val="000000"/>
                  </a:solidFill>
                </a:uFill>
                <a:latin typeface="Century Gothic" panose="020B0502020202020204" pitchFamily="34" charset="0"/>
                <a:cs typeface="Source Sans 3"/>
              </a:rPr>
              <a:t>Placer les mots clés dans les 	différentes parties (personnes et 		images)</a:t>
            </a:r>
          </a:p>
          <a:p>
            <a:pPr marL="583565" marR="5080" lvl="2" indent="-571500" algn="l">
              <a:lnSpc>
                <a:spcPct val="100200"/>
              </a:lnSpc>
              <a:spcBef>
                <a:spcPts val="1800"/>
              </a:spcBef>
              <a:spcAft>
                <a:spcPts val="1800"/>
              </a:spcAft>
              <a:buFont typeface="Wingdings" pitchFamily="2" charset="2"/>
              <a:buChar char="Ø"/>
              <a:tabLst>
                <a:tab pos="618490" algn="l"/>
              </a:tabLst>
            </a:pPr>
            <a:r>
              <a:rPr lang="fr-CA" sz="4000">
                <a:latin typeface="Century Gothic" panose="020B0502020202020204" pitchFamily="34" charset="0"/>
                <a:cs typeface="Source Sans 3"/>
              </a:rPr>
              <a:t>Évaluer </a:t>
            </a:r>
            <a:r>
              <a:rPr lang="fr-CA" sz="4000" dirty="0">
                <a:latin typeface="Century Gothic" panose="020B0502020202020204" pitchFamily="34" charset="0"/>
                <a:cs typeface="Source Sans 3"/>
              </a:rPr>
              <a:t>l’intensité de la présence de   </a:t>
            </a:r>
            <a:r>
              <a:rPr lang="fr-CA" sz="4000">
                <a:latin typeface="Century Gothic" panose="020B0502020202020204" pitchFamily="34" charset="0"/>
                <a:cs typeface="Source Sans 3"/>
              </a:rPr>
              <a:t>	ces </a:t>
            </a:r>
            <a:r>
              <a:rPr lang="fr-CA" sz="4000" dirty="0">
                <a:latin typeface="Century Gothic" panose="020B0502020202020204" pitchFamily="34" charset="0"/>
                <a:cs typeface="Source Sans 3"/>
              </a:rPr>
              <a:t>éléments</a:t>
            </a:r>
            <a:endParaRPr sz="4000" dirty="0">
              <a:latin typeface="Century Gothic" panose="020B0502020202020204" pitchFamily="34" charset="0"/>
              <a:cs typeface="Source Sans 3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65920" y="342900"/>
            <a:ext cx="13422080" cy="10367467"/>
          </a:xfrm>
          <a:prstGeom prst="rect">
            <a:avLst/>
          </a:prstGeom>
        </p:spPr>
      </p:pic>
      <p:sp>
        <p:nvSpPr>
          <p:cNvPr id="3" name="object 3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2</a:t>
            </a:r>
            <a:endParaRPr sz="22450" dirty="0"/>
          </a:p>
        </p:txBody>
      </p:sp>
      <p:sp>
        <p:nvSpPr>
          <p:cNvPr id="4" name="object 4"/>
          <p:cNvSpPr txBox="1"/>
          <p:nvPr/>
        </p:nvSpPr>
        <p:spPr>
          <a:xfrm>
            <a:off x="8820372" y="1790700"/>
            <a:ext cx="3980030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0" b="1" spc="-10" dirty="0">
                <a:latin typeface="Century Gothic Pro"/>
                <a:cs typeface="Century Gothic Pro"/>
              </a:rPr>
              <a:t>PERSONNES</a:t>
            </a:r>
            <a:endParaRPr sz="6000" dirty="0">
              <a:latin typeface="Century Gothic Pro"/>
              <a:cs typeface="Century Gothic Pro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732705" y="2857500"/>
            <a:ext cx="8155364" cy="606783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936851" y="268697"/>
            <a:ext cx="13128625" cy="9749790"/>
          </a:xfrm>
          <a:custGeom>
            <a:avLst/>
            <a:gdLst/>
            <a:ahLst/>
            <a:cxnLst/>
            <a:rect l="l" t="t" r="r" b="b"/>
            <a:pathLst>
              <a:path w="13128625" h="9749790">
                <a:moveTo>
                  <a:pt x="1165288" y="0"/>
                </a:moveTo>
                <a:lnTo>
                  <a:pt x="11962917" y="0"/>
                </a:lnTo>
                <a:lnTo>
                  <a:pt x="11977204" y="88"/>
                </a:lnTo>
                <a:lnTo>
                  <a:pt x="12020067" y="1409"/>
                </a:lnTo>
                <a:lnTo>
                  <a:pt x="12062881" y="4299"/>
                </a:lnTo>
                <a:lnTo>
                  <a:pt x="12105560" y="8764"/>
                </a:lnTo>
                <a:lnTo>
                  <a:pt x="12148023" y="14794"/>
                </a:lnTo>
                <a:lnTo>
                  <a:pt x="12190196" y="22390"/>
                </a:lnTo>
                <a:lnTo>
                  <a:pt x="12232125" y="31534"/>
                </a:lnTo>
                <a:lnTo>
                  <a:pt x="12273703" y="42213"/>
                </a:lnTo>
                <a:lnTo>
                  <a:pt x="12314801" y="54413"/>
                </a:lnTo>
                <a:lnTo>
                  <a:pt x="12355449" y="68122"/>
                </a:lnTo>
                <a:lnTo>
                  <a:pt x="12395561" y="83310"/>
                </a:lnTo>
                <a:lnTo>
                  <a:pt x="12435103" y="99966"/>
                </a:lnTo>
                <a:lnTo>
                  <a:pt x="12473988" y="118067"/>
                </a:lnTo>
                <a:lnTo>
                  <a:pt x="12512230" y="137591"/>
                </a:lnTo>
                <a:lnTo>
                  <a:pt x="12549663" y="158508"/>
                </a:lnTo>
                <a:lnTo>
                  <a:pt x="12586335" y="180789"/>
                </a:lnTo>
                <a:lnTo>
                  <a:pt x="12622153" y="204408"/>
                </a:lnTo>
                <a:lnTo>
                  <a:pt x="12657099" y="229323"/>
                </a:lnTo>
                <a:lnTo>
                  <a:pt x="12691057" y="255502"/>
                </a:lnTo>
                <a:lnTo>
                  <a:pt x="12724045" y="282922"/>
                </a:lnTo>
                <a:lnTo>
                  <a:pt x="12756009" y="311533"/>
                </a:lnTo>
                <a:lnTo>
                  <a:pt x="12786829" y="341299"/>
                </a:lnTo>
                <a:lnTo>
                  <a:pt x="12816678" y="372187"/>
                </a:lnTo>
                <a:lnTo>
                  <a:pt x="12845272" y="404152"/>
                </a:lnTo>
                <a:lnTo>
                  <a:pt x="12872687" y="437147"/>
                </a:lnTo>
                <a:lnTo>
                  <a:pt x="12898843" y="471131"/>
                </a:lnTo>
                <a:lnTo>
                  <a:pt x="12923780" y="506048"/>
                </a:lnTo>
                <a:lnTo>
                  <a:pt x="12947407" y="541862"/>
                </a:lnTo>
                <a:lnTo>
                  <a:pt x="12969680" y="578522"/>
                </a:lnTo>
                <a:lnTo>
                  <a:pt x="12990576" y="615975"/>
                </a:lnTo>
                <a:lnTo>
                  <a:pt x="13010114" y="654173"/>
                </a:lnTo>
                <a:lnTo>
                  <a:pt x="13028221" y="693067"/>
                </a:lnTo>
                <a:lnTo>
                  <a:pt x="13044838" y="732597"/>
                </a:lnTo>
                <a:lnTo>
                  <a:pt x="13060108" y="772718"/>
                </a:lnTo>
                <a:lnTo>
                  <a:pt x="13073788" y="813364"/>
                </a:lnTo>
                <a:lnTo>
                  <a:pt x="13085968" y="854492"/>
                </a:lnTo>
                <a:lnTo>
                  <a:pt x="13096648" y="896038"/>
                </a:lnTo>
                <a:lnTo>
                  <a:pt x="13105828" y="937945"/>
                </a:lnTo>
                <a:lnTo>
                  <a:pt x="13113365" y="980170"/>
                </a:lnTo>
                <a:lnTo>
                  <a:pt x="13119401" y="1022645"/>
                </a:lnTo>
                <a:lnTo>
                  <a:pt x="13123890" y="1065314"/>
                </a:lnTo>
                <a:lnTo>
                  <a:pt x="13126783" y="1108113"/>
                </a:lnTo>
                <a:lnTo>
                  <a:pt x="13128128" y="1150986"/>
                </a:lnTo>
                <a:lnTo>
                  <a:pt x="13128218" y="1165288"/>
                </a:lnTo>
                <a:lnTo>
                  <a:pt x="13128218" y="8584311"/>
                </a:lnTo>
                <a:lnTo>
                  <a:pt x="13127409" y="8627203"/>
                </a:lnTo>
                <a:lnTo>
                  <a:pt x="13125021" y="8670039"/>
                </a:lnTo>
                <a:lnTo>
                  <a:pt x="13121080" y="8712760"/>
                </a:lnTo>
                <a:lnTo>
                  <a:pt x="13115544" y="8755291"/>
                </a:lnTo>
                <a:lnTo>
                  <a:pt x="13108507" y="8797608"/>
                </a:lnTo>
                <a:lnTo>
                  <a:pt x="13099875" y="8839630"/>
                </a:lnTo>
                <a:lnTo>
                  <a:pt x="13089695" y="8881306"/>
                </a:lnTo>
                <a:lnTo>
                  <a:pt x="13078015" y="8922588"/>
                </a:lnTo>
                <a:lnTo>
                  <a:pt x="13064835" y="8963393"/>
                </a:lnTo>
                <a:lnTo>
                  <a:pt x="13050081" y="9003691"/>
                </a:lnTo>
                <a:lnTo>
                  <a:pt x="13033920" y="9043428"/>
                </a:lnTo>
                <a:lnTo>
                  <a:pt x="13016293" y="9082532"/>
                </a:lnTo>
                <a:lnTo>
                  <a:pt x="12997255" y="9120972"/>
                </a:lnTo>
                <a:lnTo>
                  <a:pt x="12976812" y="9158685"/>
                </a:lnTo>
                <a:lnTo>
                  <a:pt x="12954971" y="9195616"/>
                </a:lnTo>
                <a:lnTo>
                  <a:pt x="12931813" y="9231718"/>
                </a:lnTo>
                <a:lnTo>
                  <a:pt x="12907297" y="9266941"/>
                </a:lnTo>
                <a:lnTo>
                  <a:pt x="12881540" y="9301232"/>
                </a:lnTo>
                <a:lnTo>
                  <a:pt x="12854547" y="9334566"/>
                </a:lnTo>
                <a:lnTo>
                  <a:pt x="12826365" y="9366872"/>
                </a:lnTo>
                <a:lnTo>
                  <a:pt x="12796909" y="9398124"/>
                </a:lnTo>
                <a:lnTo>
                  <a:pt x="12766400" y="9428264"/>
                </a:lnTo>
                <a:lnTo>
                  <a:pt x="12734829" y="9457269"/>
                </a:lnTo>
                <a:lnTo>
                  <a:pt x="12702159" y="9485083"/>
                </a:lnTo>
                <a:lnTo>
                  <a:pt x="12668529" y="9511696"/>
                </a:lnTo>
                <a:lnTo>
                  <a:pt x="12633885" y="9537012"/>
                </a:lnTo>
                <a:lnTo>
                  <a:pt x="12598384" y="9561069"/>
                </a:lnTo>
                <a:lnTo>
                  <a:pt x="12561951" y="9583775"/>
                </a:lnTo>
                <a:lnTo>
                  <a:pt x="12524803" y="9605169"/>
                </a:lnTo>
                <a:lnTo>
                  <a:pt x="12486819" y="9625155"/>
                </a:lnTo>
                <a:lnTo>
                  <a:pt x="12448133" y="9643742"/>
                </a:lnTo>
                <a:lnTo>
                  <a:pt x="12408789" y="9660928"/>
                </a:lnTo>
                <a:lnTo>
                  <a:pt x="12368891" y="9676608"/>
                </a:lnTo>
                <a:lnTo>
                  <a:pt x="12328398" y="9690782"/>
                </a:lnTo>
                <a:lnTo>
                  <a:pt x="12287459" y="9703458"/>
                </a:lnTo>
                <a:lnTo>
                  <a:pt x="12246013" y="9714636"/>
                </a:lnTo>
                <a:lnTo>
                  <a:pt x="12204220" y="9724321"/>
                </a:lnTo>
                <a:lnTo>
                  <a:pt x="12162113" y="9732479"/>
                </a:lnTo>
                <a:lnTo>
                  <a:pt x="12119740" y="9739033"/>
                </a:lnTo>
                <a:lnTo>
                  <a:pt x="12077128" y="9743973"/>
                </a:lnTo>
                <a:lnTo>
                  <a:pt x="12034349" y="9747414"/>
                </a:lnTo>
                <a:lnTo>
                  <a:pt x="11991492" y="9749245"/>
                </a:lnTo>
                <a:lnTo>
                  <a:pt x="11962917" y="9749599"/>
                </a:lnTo>
                <a:lnTo>
                  <a:pt x="1165288" y="9749599"/>
                </a:lnTo>
                <a:lnTo>
                  <a:pt x="1122400" y="9748801"/>
                </a:lnTo>
                <a:lnTo>
                  <a:pt x="1079566" y="9746461"/>
                </a:lnTo>
                <a:lnTo>
                  <a:pt x="1036849" y="9742509"/>
                </a:lnTo>
                <a:lnTo>
                  <a:pt x="994308" y="9737026"/>
                </a:lnTo>
                <a:lnTo>
                  <a:pt x="951990" y="9729936"/>
                </a:lnTo>
                <a:lnTo>
                  <a:pt x="909972" y="9721261"/>
                </a:lnTo>
                <a:lnTo>
                  <a:pt x="868295" y="9711081"/>
                </a:lnTo>
                <a:lnTo>
                  <a:pt x="827023" y="9699396"/>
                </a:lnTo>
                <a:lnTo>
                  <a:pt x="786213" y="9686226"/>
                </a:lnTo>
                <a:lnTo>
                  <a:pt x="745907" y="9671548"/>
                </a:lnTo>
                <a:lnTo>
                  <a:pt x="706175" y="9655367"/>
                </a:lnTo>
                <a:lnTo>
                  <a:pt x="667067" y="9637674"/>
                </a:lnTo>
                <a:lnTo>
                  <a:pt x="628626" y="9618643"/>
                </a:lnTo>
                <a:lnTo>
                  <a:pt x="590924" y="9598201"/>
                </a:lnTo>
                <a:lnTo>
                  <a:pt x="553994" y="9576357"/>
                </a:lnTo>
                <a:lnTo>
                  <a:pt x="517893" y="9553194"/>
                </a:lnTo>
                <a:lnTo>
                  <a:pt x="482669" y="9528717"/>
                </a:lnTo>
                <a:lnTo>
                  <a:pt x="448363" y="9502968"/>
                </a:lnTo>
                <a:lnTo>
                  <a:pt x="415034" y="9475952"/>
                </a:lnTo>
                <a:lnTo>
                  <a:pt x="382727" y="9447733"/>
                </a:lnTo>
                <a:lnTo>
                  <a:pt x="351475" y="9418343"/>
                </a:lnTo>
                <a:lnTo>
                  <a:pt x="321330" y="9387828"/>
                </a:lnTo>
                <a:lnTo>
                  <a:pt x="292329" y="9356221"/>
                </a:lnTo>
                <a:lnTo>
                  <a:pt x="264502" y="9323565"/>
                </a:lnTo>
                <a:lnTo>
                  <a:pt x="237910" y="9289907"/>
                </a:lnTo>
                <a:lnTo>
                  <a:pt x="212566" y="9255299"/>
                </a:lnTo>
                <a:lnTo>
                  <a:pt x="188510" y="9219776"/>
                </a:lnTo>
                <a:lnTo>
                  <a:pt x="165785" y="9183395"/>
                </a:lnTo>
                <a:lnTo>
                  <a:pt x="144411" y="9146199"/>
                </a:lnTo>
                <a:lnTo>
                  <a:pt x="124418" y="9108239"/>
                </a:lnTo>
                <a:lnTo>
                  <a:pt x="105840" y="9069570"/>
                </a:lnTo>
                <a:lnTo>
                  <a:pt x="88696" y="9030246"/>
                </a:lnTo>
                <a:lnTo>
                  <a:pt x="73023" y="8990317"/>
                </a:lnTo>
                <a:lnTo>
                  <a:pt x="58816" y="8949848"/>
                </a:lnTo>
                <a:lnTo>
                  <a:pt x="46110" y="8908876"/>
                </a:lnTo>
                <a:lnTo>
                  <a:pt x="34925" y="8867457"/>
                </a:lnTo>
                <a:lnTo>
                  <a:pt x="25266" y="8825662"/>
                </a:lnTo>
                <a:lnTo>
                  <a:pt x="17152" y="8783534"/>
                </a:lnTo>
                <a:lnTo>
                  <a:pt x="10601" y="8741136"/>
                </a:lnTo>
                <a:lnTo>
                  <a:pt x="5613" y="8698534"/>
                </a:lnTo>
                <a:lnTo>
                  <a:pt x="2195" y="8655768"/>
                </a:lnTo>
                <a:lnTo>
                  <a:pt x="352" y="8612912"/>
                </a:lnTo>
                <a:lnTo>
                  <a:pt x="0" y="8584311"/>
                </a:lnTo>
                <a:lnTo>
                  <a:pt x="0" y="1165288"/>
                </a:lnTo>
                <a:lnTo>
                  <a:pt x="792" y="1122400"/>
                </a:lnTo>
                <a:lnTo>
                  <a:pt x="3159" y="1079566"/>
                </a:lnTo>
                <a:lnTo>
                  <a:pt x="7101" y="1036849"/>
                </a:lnTo>
                <a:lnTo>
                  <a:pt x="12611" y="994308"/>
                </a:lnTo>
                <a:lnTo>
                  <a:pt x="19685" y="951990"/>
                </a:lnTo>
                <a:lnTo>
                  <a:pt x="28314" y="909972"/>
                </a:lnTo>
                <a:lnTo>
                  <a:pt x="38485" y="868295"/>
                </a:lnTo>
                <a:lnTo>
                  <a:pt x="50177" y="827024"/>
                </a:lnTo>
                <a:lnTo>
                  <a:pt x="63386" y="786213"/>
                </a:lnTo>
                <a:lnTo>
                  <a:pt x="78085" y="745907"/>
                </a:lnTo>
                <a:lnTo>
                  <a:pt x="94252" y="706175"/>
                </a:lnTo>
                <a:lnTo>
                  <a:pt x="111874" y="667067"/>
                </a:lnTo>
                <a:lnTo>
                  <a:pt x="130926" y="628626"/>
                </a:lnTo>
                <a:lnTo>
                  <a:pt x="151384" y="590923"/>
                </a:lnTo>
                <a:lnTo>
                  <a:pt x="173212" y="553988"/>
                </a:lnTo>
                <a:lnTo>
                  <a:pt x="196380" y="517893"/>
                </a:lnTo>
                <a:lnTo>
                  <a:pt x="220872" y="482669"/>
                </a:lnTo>
                <a:lnTo>
                  <a:pt x="246637" y="448368"/>
                </a:lnTo>
                <a:lnTo>
                  <a:pt x="273646" y="415034"/>
                </a:lnTo>
                <a:lnTo>
                  <a:pt x="301866" y="382727"/>
                </a:lnTo>
                <a:lnTo>
                  <a:pt x="331253" y="351475"/>
                </a:lnTo>
                <a:lnTo>
                  <a:pt x="361770" y="321330"/>
                </a:lnTo>
                <a:lnTo>
                  <a:pt x="393383" y="292329"/>
                </a:lnTo>
                <a:lnTo>
                  <a:pt x="426034" y="264502"/>
                </a:lnTo>
                <a:lnTo>
                  <a:pt x="459691" y="237910"/>
                </a:lnTo>
                <a:lnTo>
                  <a:pt x="494307" y="212567"/>
                </a:lnTo>
                <a:lnTo>
                  <a:pt x="529830" y="188515"/>
                </a:lnTo>
                <a:lnTo>
                  <a:pt x="566216" y="165785"/>
                </a:lnTo>
                <a:lnTo>
                  <a:pt x="603407" y="144411"/>
                </a:lnTo>
                <a:lnTo>
                  <a:pt x="641359" y="124418"/>
                </a:lnTo>
                <a:lnTo>
                  <a:pt x="680030" y="105840"/>
                </a:lnTo>
                <a:lnTo>
                  <a:pt x="719353" y="88696"/>
                </a:lnTo>
                <a:lnTo>
                  <a:pt x="759281" y="73023"/>
                </a:lnTo>
                <a:lnTo>
                  <a:pt x="799761" y="58816"/>
                </a:lnTo>
                <a:lnTo>
                  <a:pt x="840735" y="46110"/>
                </a:lnTo>
                <a:lnTo>
                  <a:pt x="882141" y="34925"/>
                </a:lnTo>
                <a:lnTo>
                  <a:pt x="923941" y="25266"/>
                </a:lnTo>
                <a:lnTo>
                  <a:pt x="966065" y="17152"/>
                </a:lnTo>
                <a:lnTo>
                  <a:pt x="1008464" y="10601"/>
                </a:lnTo>
                <a:lnTo>
                  <a:pt x="1051077" y="5613"/>
                </a:lnTo>
                <a:lnTo>
                  <a:pt x="1093832" y="2195"/>
                </a:lnTo>
                <a:lnTo>
                  <a:pt x="1136691" y="352"/>
                </a:lnTo>
                <a:lnTo>
                  <a:pt x="1165288" y="0"/>
                </a:lnTo>
                <a:close/>
              </a:path>
            </a:pathLst>
          </a:custGeom>
          <a:ln w="161925">
            <a:solidFill>
              <a:srgbClr val="FFA30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4675505" cy="10287000"/>
          </a:xfrm>
          <a:custGeom>
            <a:avLst/>
            <a:gdLst/>
            <a:ahLst/>
            <a:cxnLst/>
            <a:rect l="l" t="t" r="r" b="b"/>
            <a:pathLst>
              <a:path w="4675505" h="10287000">
                <a:moveTo>
                  <a:pt x="2251567" y="0"/>
                </a:moveTo>
                <a:lnTo>
                  <a:pt x="0" y="0"/>
                </a:lnTo>
                <a:lnTo>
                  <a:pt x="0" y="10287000"/>
                </a:lnTo>
                <a:lnTo>
                  <a:pt x="2251559" y="10287000"/>
                </a:lnTo>
                <a:lnTo>
                  <a:pt x="2268067" y="10273376"/>
                </a:lnTo>
                <a:lnTo>
                  <a:pt x="2307337" y="10240460"/>
                </a:lnTo>
                <a:lnTo>
                  <a:pt x="2346349" y="10207249"/>
                </a:lnTo>
                <a:lnTo>
                  <a:pt x="2385102" y="10173745"/>
                </a:lnTo>
                <a:lnTo>
                  <a:pt x="2423594" y="10139949"/>
                </a:lnTo>
                <a:lnTo>
                  <a:pt x="2461824" y="10105863"/>
                </a:lnTo>
                <a:lnTo>
                  <a:pt x="2499789" y="10071488"/>
                </a:lnTo>
                <a:lnTo>
                  <a:pt x="2537489" y="10036827"/>
                </a:lnTo>
                <a:lnTo>
                  <a:pt x="2574921" y="10001882"/>
                </a:lnTo>
                <a:lnTo>
                  <a:pt x="2612083" y="9966653"/>
                </a:lnTo>
                <a:lnTo>
                  <a:pt x="2648974" y="9931143"/>
                </a:lnTo>
                <a:lnTo>
                  <a:pt x="2685593" y="9895353"/>
                </a:lnTo>
                <a:lnTo>
                  <a:pt x="2721937" y="9859285"/>
                </a:lnTo>
                <a:lnTo>
                  <a:pt x="2758005" y="9822941"/>
                </a:lnTo>
                <a:lnTo>
                  <a:pt x="2793795" y="9786322"/>
                </a:lnTo>
                <a:lnTo>
                  <a:pt x="2829305" y="9749431"/>
                </a:lnTo>
                <a:lnTo>
                  <a:pt x="2864534" y="9712268"/>
                </a:lnTo>
                <a:lnTo>
                  <a:pt x="2899480" y="9674837"/>
                </a:lnTo>
                <a:lnTo>
                  <a:pt x="2934140" y="9637137"/>
                </a:lnTo>
                <a:lnTo>
                  <a:pt x="2968515" y="9599172"/>
                </a:lnTo>
                <a:lnTo>
                  <a:pt x="3002601" y="9560942"/>
                </a:lnTo>
                <a:lnTo>
                  <a:pt x="3036397" y="9522450"/>
                </a:lnTo>
                <a:lnTo>
                  <a:pt x="3069901" y="9483697"/>
                </a:lnTo>
                <a:lnTo>
                  <a:pt x="3103112" y="9444684"/>
                </a:lnTo>
                <a:lnTo>
                  <a:pt x="3136028" y="9405415"/>
                </a:lnTo>
                <a:lnTo>
                  <a:pt x="3168647" y="9365890"/>
                </a:lnTo>
                <a:lnTo>
                  <a:pt x="3200968" y="9326111"/>
                </a:lnTo>
                <a:lnTo>
                  <a:pt x="3232988" y="9286079"/>
                </a:lnTo>
                <a:lnTo>
                  <a:pt x="3264706" y="9245798"/>
                </a:lnTo>
                <a:lnTo>
                  <a:pt x="3296121" y="9205267"/>
                </a:lnTo>
                <a:lnTo>
                  <a:pt x="3327230" y="9164490"/>
                </a:lnTo>
                <a:lnTo>
                  <a:pt x="3358032" y="9123467"/>
                </a:lnTo>
                <a:lnTo>
                  <a:pt x="3388525" y="9082200"/>
                </a:lnTo>
                <a:lnTo>
                  <a:pt x="3418707" y="9040691"/>
                </a:lnTo>
                <a:lnTo>
                  <a:pt x="3448577" y="8998943"/>
                </a:lnTo>
                <a:lnTo>
                  <a:pt x="3478134" y="8956956"/>
                </a:lnTo>
                <a:lnTo>
                  <a:pt x="3507374" y="8914732"/>
                </a:lnTo>
                <a:lnTo>
                  <a:pt x="3536297" y="8872273"/>
                </a:lnTo>
                <a:lnTo>
                  <a:pt x="3564901" y="8829580"/>
                </a:lnTo>
                <a:lnTo>
                  <a:pt x="3593184" y="8786656"/>
                </a:lnTo>
                <a:lnTo>
                  <a:pt x="3621145" y="8743502"/>
                </a:lnTo>
                <a:lnTo>
                  <a:pt x="3648781" y="8700120"/>
                </a:lnTo>
                <a:lnTo>
                  <a:pt x="3676091" y="8656512"/>
                </a:lnTo>
                <a:lnTo>
                  <a:pt x="3703073" y="8612678"/>
                </a:lnTo>
                <a:lnTo>
                  <a:pt x="3729726" y="8568622"/>
                </a:lnTo>
                <a:lnTo>
                  <a:pt x="3756048" y="8524344"/>
                </a:lnTo>
                <a:lnTo>
                  <a:pt x="3782037" y="8479847"/>
                </a:lnTo>
                <a:lnTo>
                  <a:pt x="3807691" y="8435132"/>
                </a:lnTo>
                <a:lnTo>
                  <a:pt x="3833009" y="8390201"/>
                </a:lnTo>
                <a:lnTo>
                  <a:pt x="3857989" y="8345055"/>
                </a:lnTo>
                <a:lnTo>
                  <a:pt x="3882629" y="8299697"/>
                </a:lnTo>
                <a:lnTo>
                  <a:pt x="3906928" y="8254127"/>
                </a:lnTo>
                <a:lnTo>
                  <a:pt x="3930884" y="8208348"/>
                </a:lnTo>
                <a:lnTo>
                  <a:pt x="3954494" y="8162362"/>
                </a:lnTo>
                <a:lnTo>
                  <a:pt x="3977758" y="8116169"/>
                </a:lnTo>
                <a:lnTo>
                  <a:pt x="4000674" y="8069773"/>
                </a:lnTo>
                <a:lnTo>
                  <a:pt x="4023240" y="8023174"/>
                </a:lnTo>
                <a:lnTo>
                  <a:pt x="4045454" y="7976375"/>
                </a:lnTo>
                <a:lnTo>
                  <a:pt x="4067314" y="7929376"/>
                </a:lnTo>
                <a:lnTo>
                  <a:pt x="4088819" y="7882180"/>
                </a:lnTo>
                <a:lnTo>
                  <a:pt x="4109967" y="7834789"/>
                </a:lnTo>
                <a:lnTo>
                  <a:pt x="4130757" y="7787203"/>
                </a:lnTo>
                <a:lnTo>
                  <a:pt x="4151186" y="7739426"/>
                </a:lnTo>
                <a:lnTo>
                  <a:pt x="4171254" y="7691458"/>
                </a:lnTo>
                <a:lnTo>
                  <a:pt x="4190957" y="7643301"/>
                </a:lnTo>
                <a:lnTo>
                  <a:pt x="4210295" y="7594958"/>
                </a:lnTo>
                <a:lnTo>
                  <a:pt x="4229266" y="7546429"/>
                </a:lnTo>
                <a:lnTo>
                  <a:pt x="4247868" y="7497716"/>
                </a:lnTo>
                <a:lnTo>
                  <a:pt x="4266099" y="7448822"/>
                </a:lnTo>
                <a:lnTo>
                  <a:pt x="4283958" y="7399748"/>
                </a:lnTo>
                <a:lnTo>
                  <a:pt x="4301443" y="7350495"/>
                </a:lnTo>
                <a:lnTo>
                  <a:pt x="4318552" y="7301065"/>
                </a:lnTo>
                <a:lnTo>
                  <a:pt x="4335283" y="7251461"/>
                </a:lnTo>
                <a:lnTo>
                  <a:pt x="4351635" y="7201683"/>
                </a:lnTo>
                <a:lnTo>
                  <a:pt x="4367607" y="7151734"/>
                </a:lnTo>
                <a:lnTo>
                  <a:pt x="4383195" y="7101614"/>
                </a:lnTo>
                <a:lnTo>
                  <a:pt x="4398399" y="7051327"/>
                </a:lnTo>
                <a:lnTo>
                  <a:pt x="4413218" y="7000874"/>
                </a:lnTo>
                <a:lnTo>
                  <a:pt x="4427648" y="6950255"/>
                </a:lnTo>
                <a:lnTo>
                  <a:pt x="4441689" y="6899474"/>
                </a:lnTo>
                <a:lnTo>
                  <a:pt x="4455338" y="6848531"/>
                </a:lnTo>
                <a:lnTo>
                  <a:pt x="4468595" y="6797429"/>
                </a:lnTo>
                <a:lnTo>
                  <a:pt x="4481457" y="6746169"/>
                </a:lnTo>
                <a:lnTo>
                  <a:pt x="4493923" y="6694753"/>
                </a:lnTo>
                <a:lnTo>
                  <a:pt x="4505990" y="6643183"/>
                </a:lnTo>
                <a:lnTo>
                  <a:pt x="4517658" y="6591460"/>
                </a:lnTo>
                <a:lnTo>
                  <a:pt x="4528924" y="6539586"/>
                </a:lnTo>
                <a:lnTo>
                  <a:pt x="4539787" y="6487563"/>
                </a:lnTo>
                <a:lnTo>
                  <a:pt x="4550245" y="6435392"/>
                </a:lnTo>
                <a:lnTo>
                  <a:pt x="4560296" y="6383076"/>
                </a:lnTo>
                <a:lnTo>
                  <a:pt x="4569939" y="6330615"/>
                </a:lnTo>
                <a:lnTo>
                  <a:pt x="4579171" y="6278012"/>
                </a:lnTo>
                <a:lnTo>
                  <a:pt x="4587992" y="6225268"/>
                </a:lnTo>
                <a:lnTo>
                  <a:pt x="4596399" y="6172386"/>
                </a:lnTo>
                <a:lnTo>
                  <a:pt x="4604391" y="6119366"/>
                </a:lnTo>
                <a:lnTo>
                  <a:pt x="4611966" y="6066211"/>
                </a:lnTo>
                <a:lnTo>
                  <a:pt x="4619123" y="6012922"/>
                </a:lnTo>
                <a:lnTo>
                  <a:pt x="4625859" y="5959500"/>
                </a:lnTo>
                <a:lnTo>
                  <a:pt x="4632172" y="5905949"/>
                </a:lnTo>
                <a:lnTo>
                  <a:pt x="4638062" y="5852269"/>
                </a:lnTo>
                <a:lnTo>
                  <a:pt x="4643527" y="5798462"/>
                </a:lnTo>
                <a:lnTo>
                  <a:pt x="4648564" y="5744529"/>
                </a:lnTo>
                <a:lnTo>
                  <a:pt x="4653172" y="5690474"/>
                </a:lnTo>
                <a:lnTo>
                  <a:pt x="4657349" y="5636296"/>
                </a:lnTo>
                <a:lnTo>
                  <a:pt x="4661094" y="5581999"/>
                </a:lnTo>
                <a:lnTo>
                  <a:pt x="4664405" y="5527583"/>
                </a:lnTo>
                <a:lnTo>
                  <a:pt x="4667280" y="5473050"/>
                </a:lnTo>
                <a:lnTo>
                  <a:pt x="4669717" y="5418403"/>
                </a:lnTo>
                <a:lnTo>
                  <a:pt x="4671715" y="5363642"/>
                </a:lnTo>
                <a:lnTo>
                  <a:pt x="4673272" y="5308770"/>
                </a:lnTo>
                <a:lnTo>
                  <a:pt x="4674386" y="5253788"/>
                </a:lnTo>
                <a:lnTo>
                  <a:pt x="4675056" y="5198698"/>
                </a:lnTo>
                <a:lnTo>
                  <a:pt x="4675280" y="5143502"/>
                </a:lnTo>
                <a:lnTo>
                  <a:pt x="4675056" y="5088306"/>
                </a:lnTo>
                <a:lnTo>
                  <a:pt x="4674386" y="5033216"/>
                </a:lnTo>
                <a:lnTo>
                  <a:pt x="4673272" y="4978234"/>
                </a:lnTo>
                <a:lnTo>
                  <a:pt x="4671715" y="4923361"/>
                </a:lnTo>
                <a:lnTo>
                  <a:pt x="4669717" y="4868600"/>
                </a:lnTo>
                <a:lnTo>
                  <a:pt x="4667280" y="4813953"/>
                </a:lnTo>
                <a:lnTo>
                  <a:pt x="4664405" y="4759420"/>
                </a:lnTo>
                <a:lnTo>
                  <a:pt x="4661094" y="4705004"/>
                </a:lnTo>
                <a:lnTo>
                  <a:pt x="4657349" y="4650706"/>
                </a:lnTo>
                <a:lnTo>
                  <a:pt x="4653172" y="4596529"/>
                </a:lnTo>
                <a:lnTo>
                  <a:pt x="4648564" y="4542473"/>
                </a:lnTo>
                <a:lnTo>
                  <a:pt x="4643527" y="4488540"/>
                </a:lnTo>
                <a:lnTo>
                  <a:pt x="4638062" y="4434733"/>
                </a:lnTo>
                <a:lnTo>
                  <a:pt x="4632172" y="4381053"/>
                </a:lnTo>
                <a:lnTo>
                  <a:pt x="4625859" y="4327501"/>
                </a:lnTo>
                <a:lnTo>
                  <a:pt x="4619123" y="4274080"/>
                </a:lnTo>
                <a:lnTo>
                  <a:pt x="4611966" y="4220790"/>
                </a:lnTo>
                <a:lnTo>
                  <a:pt x="4604391" y="4167635"/>
                </a:lnTo>
                <a:lnTo>
                  <a:pt x="4596399" y="4114615"/>
                </a:lnTo>
                <a:lnTo>
                  <a:pt x="4587992" y="4061732"/>
                </a:lnTo>
                <a:lnTo>
                  <a:pt x="4579171" y="4008989"/>
                </a:lnTo>
                <a:lnTo>
                  <a:pt x="4569939" y="3956385"/>
                </a:lnTo>
                <a:lnTo>
                  <a:pt x="4560296" y="3903925"/>
                </a:lnTo>
                <a:lnTo>
                  <a:pt x="4550245" y="3851608"/>
                </a:lnTo>
                <a:lnTo>
                  <a:pt x="4539787" y="3799437"/>
                </a:lnTo>
                <a:lnTo>
                  <a:pt x="4528924" y="3747414"/>
                </a:lnTo>
                <a:lnTo>
                  <a:pt x="4517658" y="3695540"/>
                </a:lnTo>
                <a:lnTo>
                  <a:pt x="4505990" y="3643816"/>
                </a:lnTo>
                <a:lnTo>
                  <a:pt x="4493923" y="3592246"/>
                </a:lnTo>
                <a:lnTo>
                  <a:pt x="4481457" y="3540830"/>
                </a:lnTo>
                <a:lnTo>
                  <a:pt x="4468595" y="3489570"/>
                </a:lnTo>
                <a:lnTo>
                  <a:pt x="4455338" y="3438468"/>
                </a:lnTo>
                <a:lnTo>
                  <a:pt x="4441689" y="3387525"/>
                </a:lnTo>
                <a:lnTo>
                  <a:pt x="4427648" y="3336743"/>
                </a:lnTo>
                <a:lnTo>
                  <a:pt x="4413218" y="3286125"/>
                </a:lnTo>
                <a:lnTo>
                  <a:pt x="4398399" y="3235671"/>
                </a:lnTo>
                <a:lnTo>
                  <a:pt x="4383195" y="3185384"/>
                </a:lnTo>
                <a:lnTo>
                  <a:pt x="4367607" y="3135265"/>
                </a:lnTo>
                <a:lnTo>
                  <a:pt x="4351635" y="3085315"/>
                </a:lnTo>
                <a:lnTo>
                  <a:pt x="4335283" y="3035537"/>
                </a:lnTo>
                <a:lnTo>
                  <a:pt x="4318552" y="2985933"/>
                </a:lnTo>
                <a:lnTo>
                  <a:pt x="4301443" y="2936503"/>
                </a:lnTo>
                <a:lnTo>
                  <a:pt x="4283958" y="2887250"/>
                </a:lnTo>
                <a:lnTo>
                  <a:pt x="4266099" y="2838175"/>
                </a:lnTo>
                <a:lnTo>
                  <a:pt x="4247868" y="2789281"/>
                </a:lnTo>
                <a:lnTo>
                  <a:pt x="4229266" y="2740569"/>
                </a:lnTo>
                <a:lnTo>
                  <a:pt x="4210295" y="2692040"/>
                </a:lnTo>
                <a:lnTo>
                  <a:pt x="4190957" y="2643696"/>
                </a:lnTo>
                <a:lnTo>
                  <a:pt x="4171254" y="2595539"/>
                </a:lnTo>
                <a:lnTo>
                  <a:pt x="4151186" y="2547571"/>
                </a:lnTo>
                <a:lnTo>
                  <a:pt x="4130757" y="2499793"/>
                </a:lnTo>
                <a:lnTo>
                  <a:pt x="4109967" y="2452208"/>
                </a:lnTo>
                <a:lnTo>
                  <a:pt x="4088819" y="2404816"/>
                </a:lnTo>
                <a:lnTo>
                  <a:pt x="4067314" y="2357620"/>
                </a:lnTo>
                <a:lnTo>
                  <a:pt x="4045454" y="2310622"/>
                </a:lnTo>
                <a:lnTo>
                  <a:pt x="4023240" y="2263822"/>
                </a:lnTo>
                <a:lnTo>
                  <a:pt x="4000674" y="2217223"/>
                </a:lnTo>
                <a:lnTo>
                  <a:pt x="3977758" y="2170826"/>
                </a:lnTo>
                <a:lnTo>
                  <a:pt x="3954494" y="2124634"/>
                </a:lnTo>
                <a:lnTo>
                  <a:pt x="3930884" y="2078648"/>
                </a:lnTo>
                <a:lnTo>
                  <a:pt x="3906928" y="2032869"/>
                </a:lnTo>
                <a:lnTo>
                  <a:pt x="3882629" y="1987299"/>
                </a:lnTo>
                <a:lnTo>
                  <a:pt x="3857989" y="1941940"/>
                </a:lnTo>
                <a:lnTo>
                  <a:pt x="3833009" y="1896795"/>
                </a:lnTo>
                <a:lnTo>
                  <a:pt x="3807691" y="1851863"/>
                </a:lnTo>
                <a:lnTo>
                  <a:pt x="3782037" y="1807148"/>
                </a:lnTo>
                <a:lnTo>
                  <a:pt x="3756048" y="1762651"/>
                </a:lnTo>
                <a:lnTo>
                  <a:pt x="3729726" y="1718373"/>
                </a:lnTo>
                <a:lnTo>
                  <a:pt x="3703073" y="1674317"/>
                </a:lnTo>
                <a:lnTo>
                  <a:pt x="3676091" y="1630483"/>
                </a:lnTo>
                <a:lnTo>
                  <a:pt x="3648781" y="1586875"/>
                </a:lnTo>
                <a:lnTo>
                  <a:pt x="3621145" y="1543492"/>
                </a:lnTo>
                <a:lnTo>
                  <a:pt x="3593184" y="1500338"/>
                </a:lnTo>
                <a:lnTo>
                  <a:pt x="3564901" y="1457414"/>
                </a:lnTo>
                <a:lnTo>
                  <a:pt x="3536297" y="1414722"/>
                </a:lnTo>
                <a:lnTo>
                  <a:pt x="3507374" y="1372263"/>
                </a:lnTo>
                <a:lnTo>
                  <a:pt x="3478134" y="1330039"/>
                </a:lnTo>
                <a:lnTo>
                  <a:pt x="3448577" y="1288052"/>
                </a:lnTo>
                <a:lnTo>
                  <a:pt x="3418707" y="1246303"/>
                </a:lnTo>
                <a:lnTo>
                  <a:pt x="3388525" y="1204794"/>
                </a:lnTo>
                <a:lnTo>
                  <a:pt x="3358032" y="1163527"/>
                </a:lnTo>
                <a:lnTo>
                  <a:pt x="3327230" y="1122504"/>
                </a:lnTo>
                <a:lnTo>
                  <a:pt x="3296121" y="1081727"/>
                </a:lnTo>
                <a:lnTo>
                  <a:pt x="3264706" y="1041196"/>
                </a:lnTo>
                <a:lnTo>
                  <a:pt x="3232988" y="1000914"/>
                </a:lnTo>
                <a:lnTo>
                  <a:pt x="3200968" y="960883"/>
                </a:lnTo>
                <a:lnTo>
                  <a:pt x="3168647" y="921104"/>
                </a:lnTo>
                <a:lnTo>
                  <a:pt x="3136028" y="881579"/>
                </a:lnTo>
                <a:lnTo>
                  <a:pt x="3103112" y="842309"/>
                </a:lnTo>
                <a:lnTo>
                  <a:pt x="3069901" y="803297"/>
                </a:lnTo>
                <a:lnTo>
                  <a:pt x="3036397" y="764544"/>
                </a:lnTo>
                <a:lnTo>
                  <a:pt x="3002601" y="726052"/>
                </a:lnTo>
                <a:lnTo>
                  <a:pt x="2968515" y="687822"/>
                </a:lnTo>
                <a:lnTo>
                  <a:pt x="2934140" y="649856"/>
                </a:lnTo>
                <a:lnTo>
                  <a:pt x="2899480" y="612157"/>
                </a:lnTo>
                <a:lnTo>
                  <a:pt x="2864534" y="574725"/>
                </a:lnTo>
                <a:lnTo>
                  <a:pt x="2829305" y="537562"/>
                </a:lnTo>
                <a:lnTo>
                  <a:pt x="2793795" y="500671"/>
                </a:lnTo>
                <a:lnTo>
                  <a:pt x="2758005" y="464052"/>
                </a:lnTo>
                <a:lnTo>
                  <a:pt x="2721937" y="427708"/>
                </a:lnTo>
                <a:lnTo>
                  <a:pt x="2685593" y="391640"/>
                </a:lnTo>
                <a:lnTo>
                  <a:pt x="2648974" y="355850"/>
                </a:lnTo>
                <a:lnTo>
                  <a:pt x="2612083" y="320340"/>
                </a:lnTo>
                <a:lnTo>
                  <a:pt x="2574921" y="285111"/>
                </a:lnTo>
                <a:lnTo>
                  <a:pt x="2537489" y="250165"/>
                </a:lnTo>
                <a:lnTo>
                  <a:pt x="2499789" y="215504"/>
                </a:lnTo>
                <a:lnTo>
                  <a:pt x="2461824" y="181130"/>
                </a:lnTo>
                <a:lnTo>
                  <a:pt x="2423594" y="147044"/>
                </a:lnTo>
                <a:lnTo>
                  <a:pt x="2385102" y="113248"/>
                </a:lnTo>
                <a:lnTo>
                  <a:pt x="2346349" y="79743"/>
                </a:lnTo>
                <a:lnTo>
                  <a:pt x="2307337" y="46532"/>
                </a:lnTo>
                <a:lnTo>
                  <a:pt x="2268067" y="13616"/>
                </a:lnTo>
                <a:lnTo>
                  <a:pt x="2251567" y="0"/>
                </a:lnTo>
                <a:close/>
              </a:path>
            </a:pathLst>
          </a:custGeom>
          <a:solidFill>
            <a:srgbClr val="01335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 descr="$PPTXTitl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2</a:t>
            </a:r>
            <a:endParaRPr sz="22450" dirty="0"/>
          </a:p>
        </p:txBody>
      </p:sp>
      <p:sp>
        <p:nvSpPr>
          <p:cNvPr id="5" name="object 5"/>
          <p:cNvSpPr txBox="1"/>
          <p:nvPr/>
        </p:nvSpPr>
        <p:spPr>
          <a:xfrm>
            <a:off x="7772400" y="1147175"/>
            <a:ext cx="7216503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  <a:tabLst>
                <a:tab pos="4111625" algn="l"/>
                <a:tab pos="5635625" algn="l"/>
              </a:tabLst>
            </a:pPr>
            <a:r>
              <a:rPr sz="6000" b="1" spc="-10" dirty="0">
                <a:latin typeface="Century Gothic Pro"/>
                <a:cs typeface="Century Gothic Pro"/>
              </a:rPr>
              <a:t>IMAGES</a:t>
            </a:r>
            <a:r>
              <a:rPr lang="fr-CA" sz="6000" b="1" spc="-10" dirty="0">
                <a:latin typeface="Century Gothic Pro"/>
                <a:cs typeface="Century Gothic Pro"/>
              </a:rPr>
              <a:t> </a:t>
            </a:r>
            <a:r>
              <a:rPr sz="6000" b="1" spc="-25" dirty="0">
                <a:latin typeface="Century Gothic Pro"/>
                <a:cs typeface="Century Gothic Pro"/>
              </a:rPr>
              <a:t>DE</a:t>
            </a:r>
            <a:r>
              <a:rPr lang="fr-CA" sz="6000" b="1" spc="-25" dirty="0">
                <a:latin typeface="Century Gothic Pro"/>
                <a:cs typeface="Century Gothic Pro"/>
              </a:rPr>
              <a:t> </a:t>
            </a:r>
            <a:r>
              <a:rPr sz="6000" b="1" spc="-10" dirty="0">
                <a:latin typeface="Century Gothic Pro"/>
                <a:cs typeface="Century Gothic Pro"/>
              </a:rPr>
              <a:t>L'</a:t>
            </a:r>
            <a:r>
              <a:rPr lang="fr-CA" sz="6000" b="1" spc="-10" dirty="0">
                <a:latin typeface="Century Gothic Pro"/>
                <a:cs typeface="Century Gothic Pro"/>
              </a:rPr>
              <a:t>É</a:t>
            </a:r>
            <a:r>
              <a:rPr sz="6000" b="1" spc="-10" dirty="0">
                <a:latin typeface="Century Gothic Pro"/>
                <a:cs typeface="Century Gothic Pro"/>
              </a:rPr>
              <a:t>GLISE</a:t>
            </a:r>
            <a:endParaRPr sz="6000" dirty="0">
              <a:latin typeface="Century Gothic Pro"/>
              <a:cs typeface="Century Gothic Pro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236917" y="2829408"/>
            <a:ext cx="4548949" cy="3824594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074619" y="2829408"/>
            <a:ext cx="3306025" cy="5044173"/>
          </a:xfrm>
          <a:prstGeom prst="rect">
            <a:avLst/>
          </a:prstGeom>
          <a:ln w="9525">
            <a:solidFill>
              <a:schemeClr val="tx1"/>
            </a:solidFill>
          </a:ln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728581" y="2862598"/>
            <a:ext cx="4061443" cy="3824624"/>
          </a:xfrm>
          <a:prstGeom prst="rect">
            <a:avLst/>
          </a:prstGeom>
        </p:spPr>
      </p:pic>
      <p:sp>
        <p:nvSpPr>
          <p:cNvPr id="9" name="object 9"/>
          <p:cNvSpPr txBox="1"/>
          <p:nvPr/>
        </p:nvSpPr>
        <p:spPr>
          <a:xfrm>
            <a:off x="5568926" y="6896082"/>
            <a:ext cx="3884929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dirty="0">
                <a:latin typeface="Source Sans 3"/>
                <a:cs typeface="Source Sans 3"/>
              </a:rPr>
              <a:t>Église-Peuple</a:t>
            </a:r>
            <a:r>
              <a:rPr sz="3300" spc="-55" dirty="0">
                <a:latin typeface="Source Sans 3"/>
                <a:cs typeface="Source Sans 3"/>
              </a:rPr>
              <a:t> </a:t>
            </a:r>
            <a:r>
              <a:rPr sz="3300" dirty="0">
                <a:latin typeface="Source Sans 3"/>
                <a:cs typeface="Source Sans 3"/>
              </a:rPr>
              <a:t>de</a:t>
            </a:r>
            <a:r>
              <a:rPr sz="3300" spc="-55" dirty="0">
                <a:latin typeface="Source Sans 3"/>
                <a:cs typeface="Source Sans 3"/>
              </a:rPr>
              <a:t> </a:t>
            </a:r>
            <a:r>
              <a:rPr sz="3300" spc="-20" dirty="0">
                <a:latin typeface="Source Sans 3"/>
                <a:cs typeface="Source Sans 3"/>
              </a:rPr>
              <a:t>Dieu</a:t>
            </a:r>
            <a:endParaRPr sz="3300" dirty="0">
              <a:latin typeface="Source Sans 3"/>
              <a:cs typeface="Source Sans 3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69397" y="6927463"/>
            <a:ext cx="440753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dirty="0">
                <a:latin typeface="Source Sans 3"/>
                <a:cs typeface="Source Sans 3"/>
              </a:rPr>
              <a:t>Église-</a:t>
            </a:r>
            <a:r>
              <a:rPr sz="3300" spc="-35" dirty="0">
                <a:latin typeface="Source Sans 3"/>
                <a:cs typeface="Source Sans 3"/>
              </a:rPr>
              <a:t>Temple</a:t>
            </a:r>
            <a:r>
              <a:rPr sz="3300" spc="-40" dirty="0">
                <a:latin typeface="Source Sans 3"/>
                <a:cs typeface="Source Sans 3"/>
              </a:rPr>
              <a:t> </a:t>
            </a:r>
            <a:r>
              <a:rPr sz="3300" dirty="0">
                <a:latin typeface="Source Sans 3"/>
                <a:cs typeface="Source Sans 3"/>
              </a:rPr>
              <a:t>de</a:t>
            </a:r>
            <a:r>
              <a:rPr sz="3300" spc="-40" dirty="0">
                <a:latin typeface="Source Sans 3"/>
                <a:cs typeface="Source Sans 3"/>
              </a:rPr>
              <a:t> </a:t>
            </a:r>
            <a:r>
              <a:rPr sz="3300" spc="-10" dirty="0">
                <a:latin typeface="Source Sans 3"/>
                <a:cs typeface="Source Sans 3"/>
              </a:rPr>
              <a:t>l'Esprit</a:t>
            </a:r>
            <a:endParaRPr sz="3300" dirty="0">
              <a:latin typeface="Source Sans 3"/>
              <a:cs typeface="Source Sans 3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9805919" y="8153554"/>
            <a:ext cx="3942715" cy="5283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300" dirty="0">
                <a:latin typeface="Source Sans 3"/>
                <a:cs typeface="Source Sans 3"/>
              </a:rPr>
              <a:t>Église-Corps</a:t>
            </a:r>
            <a:r>
              <a:rPr sz="3300" spc="-30" dirty="0">
                <a:latin typeface="Source Sans 3"/>
                <a:cs typeface="Source Sans 3"/>
              </a:rPr>
              <a:t> </a:t>
            </a:r>
            <a:r>
              <a:rPr sz="3300" dirty="0">
                <a:latin typeface="Source Sans 3"/>
                <a:cs typeface="Source Sans 3"/>
              </a:rPr>
              <a:t>du</a:t>
            </a:r>
            <a:r>
              <a:rPr sz="3300" spc="-30" dirty="0">
                <a:latin typeface="Source Sans 3"/>
                <a:cs typeface="Source Sans 3"/>
              </a:rPr>
              <a:t> </a:t>
            </a:r>
            <a:r>
              <a:rPr sz="3300" spc="-10" dirty="0">
                <a:latin typeface="Source Sans 3"/>
                <a:cs typeface="Source Sans 3"/>
              </a:rPr>
              <a:t>Christ</a:t>
            </a:r>
            <a:endParaRPr sz="3300" dirty="0">
              <a:latin typeface="Source Sans 3"/>
              <a:cs typeface="Source Sans 3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 descr="$PPTXTitle"/>
          <p:cNvSpPr txBox="1">
            <a:spLocks noGrp="1"/>
          </p:cNvSpPr>
          <p:nvPr>
            <p:ph type="title"/>
          </p:nvPr>
        </p:nvSpPr>
        <p:spPr>
          <a:xfrm>
            <a:off x="171541" y="2324100"/>
            <a:ext cx="3653790" cy="4756150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algn="ctr">
              <a:lnSpc>
                <a:spcPts val="11290"/>
              </a:lnSpc>
              <a:spcBef>
                <a:spcPts val="125"/>
              </a:spcBef>
            </a:pPr>
            <a:r>
              <a:rPr lang="fr-CA" spc="-10" dirty="0"/>
              <a:t>É</a:t>
            </a:r>
            <a:r>
              <a:rPr spc="-10" dirty="0"/>
              <a:t>tape</a:t>
            </a:r>
          </a:p>
          <a:p>
            <a:pPr algn="ctr">
              <a:lnSpc>
                <a:spcPts val="25930"/>
              </a:lnSpc>
            </a:pPr>
            <a:r>
              <a:rPr sz="22450" spc="-50" dirty="0"/>
              <a:t>2</a:t>
            </a:r>
            <a:endParaRPr sz="22450" dirty="0"/>
          </a:p>
        </p:txBody>
      </p:sp>
      <p:sp>
        <p:nvSpPr>
          <p:cNvPr id="9" name="object 9"/>
          <p:cNvSpPr txBox="1"/>
          <p:nvPr/>
        </p:nvSpPr>
        <p:spPr>
          <a:xfrm>
            <a:off x="7315200" y="472274"/>
            <a:ext cx="8654698" cy="936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fr-CA" sz="6000" b="1" spc="-615" dirty="0">
                <a:latin typeface="Mic 32 New Rg"/>
                <a:cs typeface="Mic 32 New Rg"/>
              </a:rPr>
              <a:t>É</a:t>
            </a:r>
            <a:r>
              <a:rPr sz="6000" b="1" spc="-615" dirty="0">
                <a:latin typeface="Mic 32 New Rg"/>
                <a:cs typeface="Mic 32 New Rg"/>
              </a:rPr>
              <a:t>V</a:t>
            </a:r>
            <a:r>
              <a:rPr sz="6000" b="1" dirty="0">
                <a:latin typeface="Mic 32 New Rg"/>
                <a:cs typeface="Mic 32 New Rg"/>
              </a:rPr>
              <a:t>AL</a:t>
            </a:r>
            <a:r>
              <a:rPr sz="6000" b="1" spc="-90" dirty="0">
                <a:latin typeface="Mic 32 New Rg"/>
                <a:cs typeface="Mic 32 New Rg"/>
              </a:rPr>
              <a:t>U</a:t>
            </a:r>
            <a:r>
              <a:rPr sz="6000" b="1" spc="-455" dirty="0">
                <a:latin typeface="Mic 32 New Rg"/>
                <a:cs typeface="Mic 32 New Rg"/>
              </a:rPr>
              <a:t>A</a:t>
            </a:r>
            <a:r>
              <a:rPr sz="6000" b="1" dirty="0">
                <a:latin typeface="Mic 32 New Rg"/>
                <a:cs typeface="Mic 32 New Rg"/>
              </a:rPr>
              <a:t>TION</a:t>
            </a:r>
            <a:r>
              <a:rPr lang="fr-CA" sz="6000" b="1" dirty="0">
                <a:latin typeface="Mic 32 New Rg"/>
                <a:cs typeface="Mic 32 New Rg"/>
              </a:rPr>
              <a:t> GRADUÉE</a:t>
            </a:r>
            <a:endParaRPr sz="6000" dirty="0">
              <a:latin typeface="Mic 32 New Rg"/>
              <a:cs typeface="Mic 32 New Rg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A19CF61-A078-5F5D-63C1-74D2804AC0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4000"/>
                    </a14:imgEffect>
                    <a14:imgEffect>
                      <a14:brightnessContrast brigh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638300"/>
            <a:ext cx="11890446" cy="83749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 11" descr="Une image contenant texte, Police, conception&#10;&#10;Le contenu généré par l’IA peut être incorrect.">
            <a:extLst>
              <a:ext uri="{FF2B5EF4-FFF2-40B4-BE49-F238E27FC236}">
                <a16:creationId xmlns:a16="http://schemas.microsoft.com/office/drawing/2014/main" id="{75409DA6-1697-5163-E90A-A4F195B7D28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4943" y="6979838"/>
            <a:ext cx="2991516" cy="3263286"/>
          </a:xfrm>
          <a:prstGeom prst="round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2CDA33F58336F46AD4D0AF3ECC42A2F" ma:contentTypeVersion="14" ma:contentTypeDescription="Crée un document." ma:contentTypeScope="" ma:versionID="ad5e618877592a63c99989cb8305717a">
  <xsd:schema xmlns:xsd="http://www.w3.org/2001/XMLSchema" xmlns:xs="http://www.w3.org/2001/XMLSchema" xmlns:p="http://schemas.microsoft.com/office/2006/metadata/properties" xmlns:ns2="33b0fc7f-e5ca-41ae-b6b3-65d5d12e915a" xmlns:ns3="b9cfaed1-dbca-4495-ba65-aab1504f326e" targetNamespace="http://schemas.microsoft.com/office/2006/metadata/properties" ma:root="true" ma:fieldsID="c36b14ffee47e5c64cf2c31633b5a195" ns2:_="" ns3:_="">
    <xsd:import namespace="33b0fc7f-e5ca-41ae-b6b3-65d5d12e915a"/>
    <xsd:import namespace="b9cfaed1-dbca-4495-ba65-aab1504f326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b0fc7f-e5ca-41ae-b6b3-65d5d12e915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Balises d’images" ma:readOnly="false" ma:fieldId="{5cf76f15-5ced-4ddc-b409-7134ff3c332f}" ma:taxonomyMulti="true" ma:sspId="6e87909b-6f91-4c34-a78b-ec0d666c48e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cfaed1-dbca-4495-ba65-aab1504f326e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8b8eead2-a4da-464c-a8dc-2d7655514607}" ma:internalName="TaxCatchAll" ma:showField="CatchAllData" ma:web="b9cfaed1-dbca-4495-ba65-aab1504f326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3b0fc7f-e5ca-41ae-b6b3-65d5d12e915a">
      <Terms xmlns="http://schemas.microsoft.com/office/infopath/2007/PartnerControls"/>
    </lcf76f155ced4ddcb4097134ff3c332f>
    <TaxCatchAll xmlns="b9cfaed1-dbca-4495-ba65-aab1504f326e" xsi:nil="true"/>
  </documentManagement>
</p:properties>
</file>

<file path=customXml/itemProps1.xml><?xml version="1.0" encoding="utf-8"?>
<ds:datastoreItem xmlns:ds="http://schemas.openxmlformats.org/officeDocument/2006/customXml" ds:itemID="{918D07C7-385D-464C-BC65-BAF9375E27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963552F-4DFA-45E7-BF67-3D4EFE5B0AE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b0fc7f-e5ca-41ae-b6b3-65d5d12e915a"/>
    <ds:schemaRef ds:uri="b9cfaed1-dbca-4495-ba65-aab1504f326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AD2B51B-F30D-444D-A13F-11156AA75A68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b9cfaed1-dbca-4495-ba65-aab1504f326e"/>
    <ds:schemaRef ds:uri="33b0fc7f-e5ca-41ae-b6b3-65d5d12e915a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2903</TotalTime>
  <Words>377</Words>
  <Application>Microsoft Office PowerPoint</Application>
  <PresentationFormat>Personnalisé</PresentationFormat>
  <Paragraphs>64</Paragraphs>
  <Slides>13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2" baseType="lpstr">
      <vt:lpstr>Aptos</vt:lpstr>
      <vt:lpstr>Century</vt:lpstr>
      <vt:lpstr>Century Gothic</vt:lpstr>
      <vt:lpstr>Century Gothic Pro</vt:lpstr>
      <vt:lpstr>Mic 32 New Rg</vt:lpstr>
      <vt:lpstr>Poppins SemiBold</vt:lpstr>
      <vt:lpstr>Source Sans 3</vt:lpstr>
      <vt:lpstr>Wingdings</vt:lpstr>
      <vt:lpstr>Office Theme</vt:lpstr>
      <vt:lpstr>Présentation PowerPoint</vt:lpstr>
      <vt:lpstr>OBJECTIFS DE L’ACTIVITÉ</vt:lpstr>
      <vt:lpstr>Présentation PowerPoint</vt:lpstr>
      <vt:lpstr>Présentation PowerPoint</vt:lpstr>
      <vt:lpstr>Étape 1</vt:lpstr>
      <vt:lpstr>Étape 2</vt:lpstr>
      <vt:lpstr>Étape 2</vt:lpstr>
      <vt:lpstr>Étape 2</vt:lpstr>
      <vt:lpstr>Étape 2</vt:lpstr>
      <vt:lpstr>Étape 3</vt:lpstr>
      <vt:lpstr>Présentation PowerPoint</vt:lpstr>
      <vt:lpstr>5</vt:lpstr>
      <vt:lpstr>6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Sans titre - 16 octobre 2025 à 16.30.30</dc:title>
  <dc:creator>François-Xavier Jean</dc:creator>
  <cp:lastModifiedBy>François-Xavier Jean</cp:lastModifiedBy>
  <cp:revision>49</cp:revision>
  <dcterms:created xsi:type="dcterms:W3CDTF">2025-10-20T08:36:34Z</dcterms:created>
  <dcterms:modified xsi:type="dcterms:W3CDTF">2026-02-26T09:58:55Z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2025-10-20T00:00:00Z</vt:filetime>
  </property>
  <property fmtid="{D5CDD505-2E9C-101B-9397-08002B2CF9AE}" pid="3" name="Creator">
    <vt:lpwstr>Adobe Express</vt:lpwstr>
  </property>
  <property fmtid="{D5CDD505-2E9C-101B-9397-08002B2CF9AE}" pid="4" name="LastSaved">
    <vt:filetime>2025-10-20T00:00:00Z</vt:filetime>
  </property>
  <property fmtid="{D5CDD505-2E9C-101B-9397-08002B2CF9AE}" pid="5" name="Producer">
    <vt:lpwstr>Adobe Express</vt:lpwstr>
  </property>
  <property fmtid="{D5CDD505-2E9C-101B-9397-08002B2CF9AE}" pid="6" name="ContentTypeId">
    <vt:lpwstr>0x01010062CDA33F58336F46AD4D0AF3ECC42A2F</vt:lpwstr>
  </property>
  <property fmtid="{D5CDD505-2E9C-101B-9397-08002B2CF9AE}" pid="7" name="MediaServiceImageTags">
    <vt:lpwstr/>
  </property>
</Properties>
</file>